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1">
                  <a:lumOff val="13543"/>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
    <p:spTree>
      <p:nvGrpSpPr>
        <p:cNvPr id="1" name=""/>
        <p:cNvGrpSpPr/>
        <p:nvPr/>
      </p:nvGrpSpPr>
      <p:grpSpPr>
        <a:xfrm>
          <a:off x="0" y="0"/>
          <a:ext cx="0" cy="0"/>
          <a:chOff x="0" y="0"/>
          <a:chExt cx="0" cy="0"/>
        </a:xfrm>
      </p:grpSpPr>
      <p:sp>
        <p:nvSpPr>
          <p:cNvPr id="11" name="Autor und Datum"/>
          <p:cNvSpPr txBox="1"/>
          <p:nvPr>
            <p:ph type="body" sz="quarter" idx="21" hasCustomPrompt="1"/>
          </p:nvPr>
        </p:nvSpPr>
        <p:spPr>
          <a:xfrm>
            <a:off x="1206498" y="11839048"/>
            <a:ext cx="21971003" cy="636979"/>
          </a:xfrm>
          <a:prstGeom prst="rect">
            <a:avLst/>
          </a:prstGeom>
        </p:spPr>
        <p:txBody>
          <a:bodyPr lIns="45719" tIns="45719" rIns="45719" bIns="45719" anchor="b"/>
          <a:lstStyle>
            <a:lvl1pPr marL="0" indent="0" defTabSz="825500">
              <a:lnSpc>
                <a:spcPct val="100000"/>
              </a:lnSpc>
              <a:spcBef>
                <a:spcPts val="0"/>
              </a:spcBef>
              <a:buSzTx/>
              <a:buNone/>
              <a:defRPr b="1" sz="3600"/>
            </a:lvl1pPr>
          </a:lstStyle>
          <a:p>
            <a:pPr/>
            <a:r>
              <a:t>Autor und Datum</a:t>
            </a:r>
          </a:p>
        </p:txBody>
      </p:sp>
      <p:sp>
        <p:nvSpPr>
          <p:cNvPr id="12" name="Titel der Präsentation"/>
          <p:cNvSpPr txBox="1"/>
          <p:nvPr>
            <p:ph type="title" hasCustomPrompt="1"/>
          </p:nvPr>
        </p:nvSpPr>
        <p:spPr>
          <a:xfrm>
            <a:off x="1206496" y="2574991"/>
            <a:ext cx="21971004" cy="4648201"/>
          </a:xfrm>
          <a:prstGeom prst="rect">
            <a:avLst/>
          </a:prstGeom>
        </p:spPr>
        <p:txBody>
          <a:bodyPr anchor="b"/>
          <a:lstStyle>
            <a:lvl1pPr>
              <a:defRPr spc="-232" sz="11600"/>
            </a:lvl1pPr>
          </a:lstStyle>
          <a:p>
            <a:pPr/>
            <a:r>
              <a:t>Titel der Präsentation</a:t>
            </a:r>
          </a:p>
        </p:txBody>
      </p:sp>
      <p:sp>
        <p:nvSpPr>
          <p:cNvPr id="13" name="Textebene 1…"/>
          <p:cNvSpPr txBox="1"/>
          <p:nvPr>
            <p:ph type="body" sz="quarter" idx="1" hasCustomPrompt="1"/>
          </p:nvPr>
        </p:nvSpPr>
        <p:spPr>
          <a:xfrm>
            <a:off x="1206500" y="7196865"/>
            <a:ext cx="21971000"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Präsentationsuntertitel</a:t>
            </a:r>
          </a:p>
          <a:p>
            <a:pPr lvl="1"/>
            <a:r>
              <a:t/>
            </a:r>
          </a:p>
          <a:p>
            <a:pPr lvl="2"/>
            <a:r>
              <a:t/>
            </a:r>
          </a:p>
          <a:p>
            <a:pPr lvl="3"/>
            <a:r>
              <a:t/>
            </a:r>
          </a:p>
          <a:p>
            <a:pPr lvl="4"/>
            <a:r>
              <a:t/>
            </a:r>
          </a:p>
        </p:txBody>
      </p:sp>
      <p:sp>
        <p:nvSpPr>
          <p:cNvPr id="14" name="Foliennummer"/>
          <p:cNvSpPr txBox="1"/>
          <p:nvPr>
            <p:ph type="sldNum" sz="quarter" idx="2"/>
          </p:nvPr>
        </p:nvSpPr>
        <p:spPr>
          <a:xfrm>
            <a:off x="12007748" y="13080999"/>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ufstellung">
    <p:spTree>
      <p:nvGrpSpPr>
        <p:cNvPr id="1" name=""/>
        <p:cNvGrpSpPr/>
        <p:nvPr/>
      </p:nvGrpSpPr>
      <p:grpSpPr>
        <a:xfrm>
          <a:off x="0" y="0"/>
          <a:ext cx="0" cy="0"/>
          <a:chOff x="0" y="0"/>
          <a:chExt cx="0" cy="0"/>
        </a:xfrm>
      </p:grpSpPr>
      <p:sp>
        <p:nvSpPr>
          <p:cNvPr id="98" name="Textebene 1…"/>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Aufstellung</a:t>
            </a:r>
          </a:p>
          <a:p>
            <a:pPr lvl="1"/>
            <a:r>
              <a:t/>
            </a:r>
          </a:p>
          <a:p>
            <a:pPr lvl="2"/>
            <a:r>
              <a:t/>
            </a:r>
          </a:p>
          <a:p>
            <a:pPr lvl="3"/>
            <a:r>
              <a:t/>
            </a:r>
          </a:p>
          <a:p>
            <a:pPr lvl="4"/>
            <a:r>
              <a:t/>
            </a:r>
          </a:p>
        </p:txBody>
      </p:sp>
      <p:sp>
        <p:nvSpPr>
          <p:cNvPr id="99"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akt (groß)">
    <p:spTree>
      <p:nvGrpSpPr>
        <p:cNvPr id="1" name=""/>
        <p:cNvGrpSpPr/>
        <p:nvPr/>
      </p:nvGrpSpPr>
      <p:grpSpPr>
        <a:xfrm>
          <a:off x="0" y="0"/>
          <a:ext cx="0" cy="0"/>
          <a:chOff x="0" y="0"/>
          <a:chExt cx="0" cy="0"/>
        </a:xfrm>
      </p:grpSpPr>
      <p:sp>
        <p:nvSpPr>
          <p:cNvPr id="106" name="Fakte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Fakten</a:t>
            </a:r>
          </a:p>
        </p:txBody>
      </p:sp>
      <p:sp>
        <p:nvSpPr>
          <p:cNvPr id="107" name="Textebene 1…"/>
          <p:cNvSpPr txBox="1"/>
          <p:nvPr>
            <p:ph type="body" idx="1" hasCustomPrompt="1"/>
          </p:nvPr>
        </p:nvSpPr>
        <p:spPr>
          <a:xfrm>
            <a:off x="1206500" y="935258"/>
            <a:ext cx="21971000" cy="7359063"/>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100 %</a:t>
            </a:r>
          </a:p>
          <a:p>
            <a:pPr lvl="1"/>
            <a:r>
              <a:t/>
            </a:r>
          </a:p>
          <a:p>
            <a:pPr lvl="2"/>
            <a:r>
              <a:t/>
            </a:r>
          </a:p>
          <a:p>
            <a:pPr lvl="3"/>
            <a:r>
              <a:t/>
            </a:r>
          </a:p>
          <a:p>
            <a:pPr lvl="4"/>
            <a:r>
              <a:t/>
            </a:r>
          </a:p>
        </p:txBody>
      </p:sp>
      <p:sp>
        <p:nvSpPr>
          <p:cNvPr id="108"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itat">
    <p:spTree>
      <p:nvGrpSpPr>
        <p:cNvPr id="1" name=""/>
        <p:cNvGrpSpPr/>
        <p:nvPr/>
      </p:nvGrpSpPr>
      <p:grpSpPr>
        <a:xfrm>
          <a:off x="0" y="0"/>
          <a:ext cx="0" cy="0"/>
          <a:chOff x="0" y="0"/>
          <a:chExt cx="0" cy="0"/>
        </a:xfrm>
      </p:grpSpPr>
      <p:sp>
        <p:nvSpPr>
          <p:cNvPr id="115" name="Quellenangabe"/>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Quellenangabe</a:t>
            </a:r>
          </a:p>
        </p:txBody>
      </p:sp>
      <p:sp>
        <p:nvSpPr>
          <p:cNvPr id="116" name="Textebene 1…"/>
          <p:cNvSpPr txBox="1"/>
          <p:nvPr>
            <p:ph type="body" sz="half" idx="1" hasCustomPrompt="1"/>
          </p:nvPr>
        </p:nvSpPr>
        <p:spPr>
          <a:xfrm>
            <a:off x="1753923" y="4939860"/>
            <a:ext cx="20876154" cy="3836280"/>
          </a:xfrm>
          <a:prstGeom prst="rect">
            <a:avLst/>
          </a:prstGeom>
        </p:spPr>
        <p:txBody>
          <a:bodyPr anchor="ct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„Bemerkenswert“</a:t>
            </a:r>
          </a:p>
          <a:p>
            <a:pPr lvl="1"/>
            <a:r>
              <a:t/>
            </a:r>
          </a:p>
          <a:p>
            <a:pPr lvl="2"/>
            <a:r>
              <a:t/>
            </a:r>
          </a:p>
          <a:p>
            <a:pPr lvl="3"/>
            <a:r>
              <a:t/>
            </a:r>
          </a:p>
          <a:p>
            <a:pPr lvl="4"/>
            <a:r>
              <a:t/>
            </a:r>
          </a:p>
        </p:txBody>
      </p:sp>
      <p:sp>
        <p:nvSpPr>
          <p:cNvPr id="117"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Stück">
    <p:spTree>
      <p:nvGrpSpPr>
        <p:cNvPr id="1" name=""/>
        <p:cNvGrpSpPr/>
        <p:nvPr/>
      </p:nvGrpSpPr>
      <p:grpSpPr>
        <a:xfrm>
          <a:off x="0" y="0"/>
          <a:ext cx="0" cy="0"/>
          <a:chOff x="0" y="0"/>
          <a:chExt cx="0" cy="0"/>
        </a:xfrm>
      </p:grpSpPr>
      <p:sp>
        <p:nvSpPr>
          <p:cNvPr id="124" name="Nahaufnahme von Wildpflanzen, die zwischen Lavasteinen wachsen"/>
          <p:cNvSpPr/>
          <p:nvPr>
            <p:ph type="pic" sz="quarter" idx="21"/>
          </p:nvPr>
        </p:nvSpPr>
        <p:spPr>
          <a:xfrm>
            <a:off x="15430500" y="7085409"/>
            <a:ext cx="8128000" cy="5410201"/>
          </a:xfrm>
          <a:prstGeom prst="rect">
            <a:avLst/>
          </a:prstGeom>
        </p:spPr>
        <p:txBody>
          <a:bodyPr lIns="91439" tIns="45719" rIns="91439" bIns="45719">
            <a:noAutofit/>
          </a:bodyPr>
          <a:lstStyle/>
          <a:p>
            <a:pPr/>
          </a:p>
        </p:txBody>
      </p:sp>
      <p:sp>
        <p:nvSpPr>
          <p:cNvPr id="125" name="Große Felsformation unter dunklen Wolken mit einem Pfad im Vordergrund"/>
          <p:cNvSpPr/>
          <p:nvPr>
            <p:ph type="pic" idx="22"/>
          </p:nvPr>
        </p:nvSpPr>
        <p:spPr>
          <a:xfrm>
            <a:off x="-2933700" y="1270000"/>
            <a:ext cx="22699133" cy="11277600"/>
          </a:xfrm>
          <a:prstGeom prst="rect">
            <a:avLst/>
          </a:prstGeom>
        </p:spPr>
        <p:txBody>
          <a:bodyPr lIns="91439" tIns="45719" rIns="91439" bIns="45719">
            <a:noAutofit/>
          </a:bodyPr>
          <a:lstStyle/>
          <a:p>
            <a:pPr/>
          </a:p>
        </p:txBody>
      </p:sp>
      <p:sp>
        <p:nvSpPr>
          <p:cNvPr id="126" name="Nahaufnahme einer Wildpflanze, die zwischen Lavasteinen wächst"/>
          <p:cNvSpPr/>
          <p:nvPr>
            <p:ph type="pic" sz="quarter" idx="23"/>
          </p:nvPr>
        </p:nvSpPr>
        <p:spPr>
          <a:xfrm>
            <a:off x="15430500" y="1270000"/>
            <a:ext cx="8128000" cy="5410200"/>
          </a:xfrm>
          <a:prstGeom prst="rect">
            <a:avLst/>
          </a:prstGeom>
        </p:spPr>
        <p:txBody>
          <a:bodyPr lIns="91439" tIns="45719" rIns="91439" bIns="45719">
            <a:noAutofit/>
          </a:bodyPr>
          <a:lstStyle/>
          <a:p>
            <a:pPr/>
          </a:p>
        </p:txBody>
      </p:sp>
      <p:sp>
        <p:nvSpPr>
          <p:cNvPr id="127"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34" name="Wasserfall umgeben von einer grünen Felsenlandschaft"/>
          <p:cNvSpPr/>
          <p:nvPr>
            <p:ph type="pic" idx="21"/>
          </p:nvPr>
        </p:nvSpPr>
        <p:spPr>
          <a:xfrm>
            <a:off x="-1511300" y="-3721100"/>
            <a:ext cx="28511500" cy="19030242"/>
          </a:xfrm>
          <a:prstGeom prst="rect">
            <a:avLst/>
          </a:prstGeom>
        </p:spPr>
        <p:txBody>
          <a:bodyPr lIns="91439" tIns="45719" rIns="91439" bIns="45719">
            <a:noAutofit/>
          </a:bodyPr>
          <a:lstStyle/>
          <a:p>
            <a:pPr/>
          </a:p>
        </p:txBody>
      </p:sp>
      <p:sp>
        <p:nvSpPr>
          <p:cNvPr id="135"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er">
    <p:spTree>
      <p:nvGrpSpPr>
        <p:cNvPr id="1" name=""/>
        <p:cNvGrpSpPr/>
        <p:nvPr/>
      </p:nvGrpSpPr>
      <p:grpSpPr>
        <a:xfrm>
          <a:off x="0" y="0"/>
          <a:ext cx="0" cy="0"/>
          <a:chOff x="0" y="0"/>
          <a:chExt cx="0" cy="0"/>
        </a:xfrm>
      </p:grpSpPr>
      <p:sp>
        <p:nvSpPr>
          <p:cNvPr id="142"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amp; Foto">
    <p:spTree>
      <p:nvGrpSpPr>
        <p:cNvPr id="1" name=""/>
        <p:cNvGrpSpPr/>
        <p:nvPr/>
      </p:nvGrpSpPr>
      <p:grpSpPr>
        <a:xfrm>
          <a:off x="0" y="0"/>
          <a:ext cx="0" cy="0"/>
          <a:chOff x="0" y="0"/>
          <a:chExt cx="0" cy="0"/>
        </a:xfrm>
      </p:grpSpPr>
      <p:sp>
        <p:nvSpPr>
          <p:cNvPr id="21" name="Grüne, hügelige Landschaft"/>
          <p:cNvSpPr/>
          <p:nvPr>
            <p:ph type="pic" idx="21"/>
          </p:nvPr>
        </p:nvSpPr>
        <p:spPr>
          <a:xfrm>
            <a:off x="-431800" y="-4038600"/>
            <a:ext cx="29464000" cy="18034000"/>
          </a:xfrm>
          <a:prstGeom prst="rect">
            <a:avLst/>
          </a:prstGeom>
        </p:spPr>
        <p:txBody>
          <a:bodyPr lIns="91439" tIns="45719" rIns="91439" bIns="45719">
            <a:noAutofit/>
          </a:bodyPr>
          <a:lstStyle/>
          <a:p>
            <a:pPr/>
          </a:p>
        </p:txBody>
      </p:sp>
      <p:sp>
        <p:nvSpPr>
          <p:cNvPr id="22" name="Titel der Präsentation"/>
          <p:cNvSpPr txBox="1"/>
          <p:nvPr>
            <p:ph type="title" hasCustomPrompt="1"/>
          </p:nvPr>
        </p:nvSpPr>
        <p:spPr>
          <a:xfrm>
            <a:off x="1206500" y="7124700"/>
            <a:ext cx="21971000" cy="4648200"/>
          </a:xfrm>
          <a:prstGeom prst="rect">
            <a:avLst/>
          </a:prstGeom>
        </p:spPr>
        <p:txBody>
          <a:bodyPr anchor="b"/>
          <a:lstStyle>
            <a:lvl1pPr>
              <a:defRPr spc="-232" sz="11600"/>
            </a:lvl1pPr>
          </a:lstStyle>
          <a:p>
            <a:pPr/>
            <a:r>
              <a:t>Titel der Präsentation</a:t>
            </a:r>
          </a:p>
        </p:txBody>
      </p:sp>
      <p:sp>
        <p:nvSpPr>
          <p:cNvPr id="23" name="Autor und Datum"/>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Autor und Datum</a:t>
            </a:r>
          </a:p>
        </p:txBody>
      </p:sp>
      <p:sp>
        <p:nvSpPr>
          <p:cNvPr id="24" name="Textebene 1…"/>
          <p:cNvSpPr txBox="1"/>
          <p:nvPr>
            <p:ph type="body" sz="quarter" idx="1" hasCustomPrompt="1"/>
          </p:nvPr>
        </p:nvSpPr>
        <p:spPr>
          <a:xfrm>
            <a:off x="1206500" y="11609910"/>
            <a:ext cx="21971000" cy="1144688"/>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Präsentationsuntertitel </a:t>
            </a:r>
          </a:p>
          <a:p>
            <a:pPr lvl="1"/>
            <a:r>
              <a:t/>
            </a:r>
          </a:p>
          <a:p>
            <a:pPr lvl="2"/>
            <a:r>
              <a:t/>
            </a:r>
          </a:p>
          <a:p>
            <a:pPr lvl="3"/>
            <a:r>
              <a:t/>
            </a:r>
          </a:p>
          <a:p>
            <a:pPr lvl="4"/>
            <a:r>
              <a:t/>
            </a:r>
          </a:p>
        </p:txBody>
      </p:sp>
      <p:sp>
        <p:nvSpPr>
          <p:cNvPr id="25"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amp; Foto 2">
    <p:spTree>
      <p:nvGrpSpPr>
        <p:cNvPr id="1" name=""/>
        <p:cNvGrpSpPr/>
        <p:nvPr/>
      </p:nvGrpSpPr>
      <p:grpSpPr>
        <a:xfrm>
          <a:off x="0" y="0"/>
          <a:ext cx="0" cy="0"/>
          <a:chOff x="0" y="0"/>
          <a:chExt cx="0" cy="0"/>
        </a:xfrm>
      </p:grpSpPr>
      <p:sp>
        <p:nvSpPr>
          <p:cNvPr id="32" name="Folientitel"/>
          <p:cNvSpPr txBox="1"/>
          <p:nvPr>
            <p:ph type="title" hasCustomPrompt="1"/>
          </p:nvPr>
        </p:nvSpPr>
        <p:spPr>
          <a:xfrm>
            <a:off x="1206500" y="1270000"/>
            <a:ext cx="9779000" cy="5882273"/>
          </a:xfrm>
          <a:prstGeom prst="rect">
            <a:avLst/>
          </a:prstGeom>
        </p:spPr>
        <p:txBody>
          <a:bodyPr anchor="b"/>
          <a:lstStyle/>
          <a:p>
            <a:pPr/>
            <a:r>
              <a:t>Folientitel</a:t>
            </a:r>
          </a:p>
        </p:txBody>
      </p:sp>
      <p:sp>
        <p:nvSpPr>
          <p:cNvPr id="33" name="Textebene 1…"/>
          <p:cNvSpPr txBox="1"/>
          <p:nvPr>
            <p:ph type="body" sz="quarter" idx="1" hasCustomPrompt="1"/>
          </p:nvPr>
        </p:nvSpPr>
        <p:spPr>
          <a:xfrm>
            <a:off x="1206500" y="7060576"/>
            <a:ext cx="9779000" cy="5382403"/>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Folien-Untertitel</a:t>
            </a:r>
          </a:p>
          <a:p>
            <a:pPr lvl="1"/>
            <a:r>
              <a:t/>
            </a:r>
          </a:p>
          <a:p>
            <a:pPr lvl="2"/>
            <a:r>
              <a:t/>
            </a:r>
          </a:p>
          <a:p>
            <a:pPr lvl="3"/>
            <a:r>
              <a:t/>
            </a:r>
          </a:p>
          <a:p>
            <a:pPr lvl="4"/>
            <a:r>
              <a:t/>
            </a:r>
          </a:p>
        </p:txBody>
      </p:sp>
      <p:sp>
        <p:nvSpPr>
          <p:cNvPr id="34" name="Moosbedeckte Felsen"/>
          <p:cNvSpPr/>
          <p:nvPr>
            <p:ph type="pic" sz="half" idx="21"/>
          </p:nvPr>
        </p:nvSpPr>
        <p:spPr>
          <a:xfrm>
            <a:off x="12052303" y="1270000"/>
            <a:ext cx="11188406" cy="11209889"/>
          </a:xfrm>
          <a:prstGeom prst="rect">
            <a:avLst/>
          </a:prstGeom>
        </p:spPr>
        <p:txBody>
          <a:bodyPr lIns="91439" tIns="45719" rIns="91439" bIns="45719">
            <a:noAutofit/>
          </a:bodyPr>
          <a:lstStyle/>
          <a:p>
            <a:pPr/>
          </a:p>
        </p:txBody>
      </p:sp>
      <p:sp>
        <p:nvSpPr>
          <p:cNvPr id="35" name="Foliennumm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amp; Punkte">
    <p:spTree>
      <p:nvGrpSpPr>
        <p:cNvPr id="1" name=""/>
        <p:cNvGrpSpPr/>
        <p:nvPr/>
      </p:nvGrpSpPr>
      <p:grpSpPr>
        <a:xfrm>
          <a:off x="0" y="0"/>
          <a:ext cx="0" cy="0"/>
          <a:chOff x="0" y="0"/>
          <a:chExt cx="0" cy="0"/>
        </a:xfrm>
      </p:grpSpPr>
      <p:sp>
        <p:nvSpPr>
          <p:cNvPr id="42" name="Folientitel"/>
          <p:cNvSpPr txBox="1"/>
          <p:nvPr>
            <p:ph type="title" hasCustomPrompt="1"/>
          </p:nvPr>
        </p:nvSpPr>
        <p:spPr>
          <a:prstGeom prst="rect">
            <a:avLst/>
          </a:prstGeom>
        </p:spPr>
        <p:txBody>
          <a:bodyPr/>
          <a:lstStyle/>
          <a:p>
            <a:pPr/>
            <a:r>
              <a:t>Folientitel</a:t>
            </a:r>
          </a:p>
        </p:txBody>
      </p:sp>
      <p:sp>
        <p:nvSpPr>
          <p:cNvPr id="43" name="Folien-Untertitel"/>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Folien-Untertitel</a:t>
            </a:r>
          </a:p>
        </p:txBody>
      </p:sp>
      <p:sp>
        <p:nvSpPr>
          <p:cNvPr id="44" name="Textebene 1…"/>
          <p:cNvSpPr txBox="1"/>
          <p:nvPr>
            <p:ph type="body" idx="1" hasCustomPrompt="1"/>
          </p:nvPr>
        </p:nvSpPr>
        <p:spPr>
          <a:prstGeom prst="rect">
            <a:avLst/>
          </a:prstGeom>
        </p:spPr>
        <p:txBody>
          <a:bodyPr/>
          <a:lstStyle/>
          <a:p>
            <a:pPr/>
            <a:r>
              <a:t>Text für Folienpunkt</a:t>
            </a:r>
          </a:p>
          <a:p>
            <a:pPr lvl="1"/>
            <a:r>
              <a:t/>
            </a:r>
          </a:p>
          <a:p>
            <a:pPr lvl="2"/>
            <a:r>
              <a:t/>
            </a:r>
          </a:p>
          <a:p>
            <a:pPr lvl="3"/>
            <a:r>
              <a:t/>
            </a:r>
          </a:p>
          <a:p>
            <a:pPr lvl="4"/>
            <a:r>
              <a:t/>
            </a:r>
          </a:p>
        </p:txBody>
      </p:sp>
      <p:sp>
        <p:nvSpPr>
          <p:cNvPr id="45"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e">
    <p:spTree>
      <p:nvGrpSpPr>
        <p:cNvPr id="1" name=""/>
        <p:cNvGrpSpPr/>
        <p:nvPr/>
      </p:nvGrpSpPr>
      <p:grpSpPr>
        <a:xfrm>
          <a:off x="0" y="0"/>
          <a:ext cx="0" cy="0"/>
          <a:chOff x="0" y="0"/>
          <a:chExt cx="0" cy="0"/>
        </a:xfrm>
      </p:grpSpPr>
      <p:sp>
        <p:nvSpPr>
          <p:cNvPr id="52" name="Textebene 1…"/>
          <p:cNvSpPr txBox="1"/>
          <p:nvPr>
            <p:ph type="body" idx="1" hasCustomPrompt="1"/>
          </p:nvPr>
        </p:nvSpPr>
        <p:spPr>
          <a:prstGeom prst="rect">
            <a:avLst/>
          </a:prstGeom>
        </p:spPr>
        <p:txBody>
          <a:bodyPr numCol="2" spcCol="1098550"/>
          <a:lstStyle/>
          <a:p>
            <a:pPr/>
            <a:r>
              <a:t>Text für Folienpunkt</a:t>
            </a:r>
          </a:p>
          <a:p>
            <a:pPr lvl="1"/>
            <a:r>
              <a:t/>
            </a:r>
          </a:p>
          <a:p>
            <a:pPr lvl="2"/>
            <a:r>
              <a:t/>
            </a:r>
          </a:p>
          <a:p>
            <a:pPr lvl="3"/>
            <a:r>
              <a:t/>
            </a:r>
          </a:p>
          <a:p>
            <a:pPr lvl="4"/>
            <a:r>
              <a:t/>
            </a:r>
          </a:p>
        </p:txBody>
      </p:sp>
      <p:sp>
        <p:nvSpPr>
          <p:cNvPr id="53"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Punkte &amp; Foto">
    <p:spTree>
      <p:nvGrpSpPr>
        <p:cNvPr id="1" name=""/>
        <p:cNvGrpSpPr/>
        <p:nvPr/>
      </p:nvGrpSpPr>
      <p:grpSpPr>
        <a:xfrm>
          <a:off x="0" y="0"/>
          <a:ext cx="0" cy="0"/>
          <a:chOff x="0" y="0"/>
          <a:chExt cx="0" cy="0"/>
        </a:xfrm>
      </p:grpSpPr>
      <p:sp>
        <p:nvSpPr>
          <p:cNvPr id="60" name="Folientitel"/>
          <p:cNvSpPr txBox="1"/>
          <p:nvPr>
            <p:ph type="title" hasCustomPrompt="1"/>
          </p:nvPr>
        </p:nvSpPr>
        <p:spPr>
          <a:xfrm>
            <a:off x="1206500" y="952500"/>
            <a:ext cx="9779000" cy="1435100"/>
          </a:xfrm>
          <a:prstGeom prst="rect">
            <a:avLst/>
          </a:prstGeom>
        </p:spPr>
        <p:txBody>
          <a:bodyPr/>
          <a:lstStyle/>
          <a:p>
            <a:pPr/>
            <a:r>
              <a:t>Folientitel</a:t>
            </a:r>
          </a:p>
        </p:txBody>
      </p:sp>
      <p:sp>
        <p:nvSpPr>
          <p:cNvPr id="61" name="Folien-Untertitel"/>
          <p:cNvSpPr txBox="1"/>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Folien-Untertitel</a:t>
            </a:r>
          </a:p>
        </p:txBody>
      </p:sp>
      <p:sp>
        <p:nvSpPr>
          <p:cNvPr id="62" name="Textebene 1…"/>
          <p:cNvSpPr txBox="1"/>
          <p:nvPr>
            <p:ph type="body" sz="half" idx="1" hasCustomPrompt="1"/>
          </p:nvPr>
        </p:nvSpPr>
        <p:spPr>
          <a:xfrm>
            <a:off x="1206500" y="4248504"/>
            <a:ext cx="9779000" cy="8256012"/>
          </a:xfrm>
          <a:prstGeom prst="rect">
            <a:avLst/>
          </a:prstGeom>
        </p:spPr>
        <p:txBody>
          <a:bodyPr/>
          <a:lstStyle/>
          <a:p>
            <a:pPr/>
            <a:r>
              <a:t>Text für Folienpunkt</a:t>
            </a:r>
          </a:p>
          <a:p>
            <a:pPr lvl="1"/>
            <a:r>
              <a:t/>
            </a:r>
          </a:p>
          <a:p>
            <a:pPr lvl="2"/>
            <a:r>
              <a:t/>
            </a:r>
          </a:p>
          <a:p>
            <a:pPr lvl="3"/>
            <a:r>
              <a:t/>
            </a:r>
          </a:p>
          <a:p>
            <a:pPr lvl="4"/>
            <a:r>
              <a:t/>
            </a:r>
          </a:p>
        </p:txBody>
      </p:sp>
      <p:sp>
        <p:nvSpPr>
          <p:cNvPr id="63" name="Große Felsformation unter dunklen Wolken mit einem Pfad im Vordergrund"/>
          <p:cNvSpPr/>
          <p:nvPr>
            <p:ph type="pic" idx="22"/>
          </p:nvPr>
        </p:nvSpPr>
        <p:spPr>
          <a:xfrm>
            <a:off x="6380200" y="1263848"/>
            <a:ext cx="22529801" cy="11193471"/>
          </a:xfrm>
          <a:prstGeom prst="rect">
            <a:avLst/>
          </a:prstGeom>
        </p:spPr>
        <p:txBody>
          <a:bodyPr lIns="91439" tIns="45719" rIns="91439" bIns="45719">
            <a:noAutofit/>
          </a:bodyPr>
          <a:lstStyle/>
          <a:p>
            <a:pPr/>
          </a:p>
        </p:txBody>
      </p:sp>
      <p:sp>
        <p:nvSpPr>
          <p:cNvPr id="64"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bschnitt">
    <p:spTree>
      <p:nvGrpSpPr>
        <p:cNvPr id="1" name=""/>
        <p:cNvGrpSpPr/>
        <p:nvPr/>
      </p:nvGrpSpPr>
      <p:grpSpPr>
        <a:xfrm>
          <a:off x="0" y="0"/>
          <a:ext cx="0" cy="0"/>
          <a:chOff x="0" y="0"/>
          <a:chExt cx="0" cy="0"/>
        </a:xfrm>
      </p:grpSpPr>
      <p:sp>
        <p:nvSpPr>
          <p:cNvPr id="71" name="Titel des Abschnitts"/>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Titel des Abschnitts</a:t>
            </a:r>
          </a:p>
        </p:txBody>
      </p:sp>
      <p:sp>
        <p:nvSpPr>
          <p:cNvPr id="72" name="Foliennumm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ur Titel">
    <p:spTree>
      <p:nvGrpSpPr>
        <p:cNvPr id="1" name=""/>
        <p:cNvGrpSpPr/>
        <p:nvPr/>
      </p:nvGrpSpPr>
      <p:grpSpPr>
        <a:xfrm>
          <a:off x="0" y="0"/>
          <a:ext cx="0" cy="0"/>
          <a:chOff x="0" y="0"/>
          <a:chExt cx="0" cy="0"/>
        </a:xfrm>
      </p:grpSpPr>
      <p:sp>
        <p:nvSpPr>
          <p:cNvPr id="79" name="Folientitel"/>
          <p:cNvSpPr txBox="1"/>
          <p:nvPr>
            <p:ph type="title" hasCustomPrompt="1"/>
          </p:nvPr>
        </p:nvSpPr>
        <p:spPr>
          <a:xfrm>
            <a:off x="1206500" y="952500"/>
            <a:ext cx="21971000" cy="1434949"/>
          </a:xfrm>
          <a:prstGeom prst="rect">
            <a:avLst/>
          </a:prstGeom>
        </p:spPr>
        <p:txBody>
          <a:bodyPr/>
          <a:lstStyle/>
          <a:p>
            <a:pPr/>
            <a:r>
              <a:t>Folientitel</a:t>
            </a:r>
          </a:p>
        </p:txBody>
      </p:sp>
      <p:sp>
        <p:nvSpPr>
          <p:cNvPr id="80" name="Folien-Untertitel"/>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Folien-Untertitel</a:t>
            </a:r>
          </a:p>
        </p:txBody>
      </p:sp>
      <p:sp>
        <p:nvSpPr>
          <p:cNvPr id="81"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Titel"/>
          <p:cNvSpPr txBox="1"/>
          <p:nvPr>
            <p:ph type="title" hasCustomPrompt="1"/>
          </p:nvPr>
        </p:nvSpPr>
        <p:spPr>
          <a:xfrm>
            <a:off x="1206500" y="952500"/>
            <a:ext cx="21971000" cy="1435100"/>
          </a:xfrm>
          <a:prstGeom prst="rect">
            <a:avLst/>
          </a:prstGeom>
        </p:spPr>
        <p:txBody>
          <a:bodyPr/>
          <a:lstStyle/>
          <a:p>
            <a:pPr/>
            <a:r>
              <a:t>Agenda-Titel</a:t>
            </a:r>
          </a:p>
        </p:txBody>
      </p:sp>
      <p:sp>
        <p:nvSpPr>
          <p:cNvPr id="89" name="Agenda-Untertitel"/>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Agenda-Untertitel</a:t>
            </a:r>
          </a:p>
        </p:txBody>
      </p:sp>
      <p:sp>
        <p:nvSpPr>
          <p:cNvPr id="90" name="Textebene 1…"/>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Agendathemen</a:t>
            </a:r>
          </a:p>
          <a:p>
            <a:pPr lvl="1"/>
            <a:r>
              <a:t/>
            </a:r>
          </a:p>
          <a:p>
            <a:pPr lvl="2"/>
            <a:r>
              <a:t/>
            </a:r>
          </a:p>
          <a:p>
            <a:pPr lvl="3"/>
            <a:r>
              <a:t/>
            </a:r>
          </a:p>
          <a:p>
            <a:pPr lvl="4"/>
            <a:r>
              <a:t/>
            </a:r>
          </a:p>
        </p:txBody>
      </p:sp>
      <p:sp>
        <p:nvSpPr>
          <p:cNvPr id="91"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Folientitel"/>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Folientitel</a:t>
            </a:r>
          </a:p>
        </p:txBody>
      </p:sp>
      <p:sp>
        <p:nvSpPr>
          <p:cNvPr id="3" name="Textebene 1…"/>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Text für Folienpunkt</a:t>
            </a:r>
          </a:p>
          <a:p>
            <a:pPr lvl="1"/>
            <a:r>
              <a:t/>
            </a:r>
          </a:p>
          <a:p>
            <a:pPr lvl="2"/>
            <a:r>
              <a:t/>
            </a:r>
          </a:p>
          <a:p>
            <a:pPr lvl="3"/>
            <a:r>
              <a:t/>
            </a:r>
          </a:p>
          <a:p>
            <a:pPr lvl="4"/>
            <a:r>
              <a:t/>
            </a:r>
          </a:p>
        </p:txBody>
      </p:sp>
      <p:sp>
        <p:nvSpPr>
          <p:cNvPr id="4" name="Foliennumm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Grüne, hügelige Landschaft" descr="Grüne, hügelige Landschaft"/>
          <p:cNvPicPr>
            <a:picLocks noChangeAspect="1"/>
          </p:cNvPicPr>
          <p:nvPr>
            <p:ph type="pic" idx="21"/>
          </p:nvPr>
        </p:nvPicPr>
        <p:blipFill>
          <a:blip r:embed="rId2">
            <a:extLst/>
          </a:blip>
          <a:srcRect l="1465" t="22394" r="15775" b="1549"/>
          <a:stretch>
            <a:fillRect/>
          </a:stretch>
        </p:blipFill>
        <p:spPr>
          <a:xfrm>
            <a:off x="0" y="0"/>
            <a:ext cx="24384000" cy="13716000"/>
          </a:xfrm>
          <a:prstGeom prst="rect">
            <a:avLst/>
          </a:prstGeom>
        </p:spPr>
      </p:pic>
      <p:sp>
        <p:nvSpPr>
          <p:cNvPr id="152" name="Die Herrlichkeit des Herrn in unseren Finanzen"/>
          <p:cNvSpPr txBox="1"/>
          <p:nvPr>
            <p:ph type="title"/>
          </p:nvPr>
        </p:nvSpPr>
        <p:spPr>
          <a:prstGeom prst="rect">
            <a:avLst/>
          </a:prstGeom>
        </p:spPr>
        <p:txBody>
          <a:bodyPr/>
          <a:lstStyle/>
          <a:p>
            <a:pPr/>
            <a:r>
              <a:t>Die Herrlichkeit des Herrn in unseren Finanzen</a:t>
            </a:r>
          </a:p>
        </p:txBody>
      </p:sp>
      <p:sp>
        <p:nvSpPr>
          <p:cNvPr id="153" name="Maria B. 17.10.2021, Cornerstone Gemeinde Linz"/>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p>
            <a:pPr/>
            <a:r>
              <a:t>Maria B. 17.10.2021, Cornerstone Gemeinde Linz</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Ein Verwalter ist dem Eigentümer gegenüber rechenschaftspflichtig."/>
          <p:cNvSpPr txBox="1"/>
          <p:nvPr>
            <p:ph type="body" sz="half" idx="1"/>
          </p:nvPr>
        </p:nvSpPr>
        <p:spPr>
          <a:prstGeom prst="rect">
            <a:avLst/>
          </a:prstGeom>
        </p:spPr>
        <p:txBody>
          <a:bodyPr/>
          <a:lstStyle/>
          <a:p>
            <a:pPr/>
            <a:r>
              <a:t>Ein Verwalter ist dem Eigentümer gegenüber rechenschaftspflichtig.</a:t>
            </a:r>
            <a:endParaRPr spc="-24" sz="1200">
              <a:latin typeface="Times Roman"/>
              <a:ea typeface="Times Roman"/>
              <a:cs typeface="Times Roman"/>
              <a:sym typeface="Times Roman"/>
            </a:endParaR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Ein guter Verwalter ist immer bereit."/>
          <p:cNvSpPr txBox="1"/>
          <p:nvPr>
            <p:ph type="body" sz="half" idx="1"/>
          </p:nvPr>
        </p:nvSpPr>
        <p:spPr>
          <a:prstGeom prst="rect">
            <a:avLst/>
          </a:prstGeom>
        </p:spPr>
        <p:txBody>
          <a:bodyPr/>
          <a:lstStyle/>
          <a:p>
            <a:pPr/>
            <a:r>
              <a:t>Ein guter Verwalter ist immer bereit.</a:t>
            </a:r>
            <a:endParaRPr spc="-24" sz="1200">
              <a:latin typeface="Times Roman"/>
              <a:ea typeface="Times Roman"/>
              <a:cs typeface="Times Roman"/>
              <a:sym typeface="Times Roman"/>
            </a:endParaR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Jeder Verwalter wird für seine eigene Leistung beurteilt."/>
          <p:cNvSpPr txBox="1"/>
          <p:nvPr>
            <p:ph type="body" sz="half" idx="1"/>
          </p:nvPr>
        </p:nvSpPr>
        <p:spPr>
          <a:prstGeom prst="rect">
            <a:avLst/>
          </a:prstGeom>
        </p:spPr>
        <p:txBody>
          <a:bodyPr/>
          <a:lstStyle/>
          <a:p>
            <a:pPr/>
            <a:r>
              <a:t>Jeder Verwalter wird für seine eigene Leistung beurteilt. </a:t>
            </a:r>
            <a:endParaRPr spc="-24" sz="1200">
              <a:latin typeface="Times Roman"/>
              <a:ea typeface="Times Roman"/>
              <a:cs typeface="Times Roman"/>
              <a:sym typeface="Times Roman"/>
            </a:endParaR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Ein Verwalter fürchtet seinen Herrn."/>
          <p:cNvSpPr txBox="1"/>
          <p:nvPr>
            <p:ph type="body" sz="half" idx="1"/>
          </p:nvPr>
        </p:nvSpPr>
        <p:spPr>
          <a:prstGeom prst="rect">
            <a:avLst/>
          </a:prstGeom>
        </p:spPr>
        <p:txBody>
          <a:bodyPr/>
          <a:lstStyle/>
          <a:p>
            <a:pPr/>
            <a:r>
              <a:t>Ein Verwalter fürchtet seinen Herrn. </a:t>
            </a:r>
            <a:endParaRPr spc="-24" sz="1200">
              <a:latin typeface="Times Roman"/>
              <a:ea typeface="Times Roman"/>
              <a:cs typeface="Times Roman"/>
              <a:sym typeface="Times Roman"/>
            </a:endParaR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Ein Verwalter fürchtet seinen Herrn."/>
          <p:cNvSpPr txBox="1"/>
          <p:nvPr>
            <p:ph type="body" sz="half" idx="1"/>
          </p:nvPr>
        </p:nvSpPr>
        <p:spPr>
          <a:prstGeom prst="rect">
            <a:avLst/>
          </a:prstGeom>
        </p:spPr>
        <p:txBody>
          <a:bodyPr/>
          <a:lstStyle/>
          <a:p>
            <a:pPr/>
            <a:r>
              <a:t>Ein Verwalter fürchtet seinen Herrn. </a:t>
            </a:r>
            <a:endParaRPr spc="-24" sz="1200">
              <a:latin typeface="Times Roman"/>
              <a:ea typeface="Times Roman"/>
              <a:cs typeface="Times Roman"/>
              <a:sym typeface="Times Roman"/>
            </a:endParaRPr>
          </a:p>
        </p:txBody>
      </p:sp>
      <p:sp>
        <p:nvSpPr>
          <p:cNvPr id="184" name="Linie"/>
          <p:cNvSpPr/>
          <p:nvPr/>
        </p:nvSpPr>
        <p:spPr>
          <a:xfrm>
            <a:off x="8848814" y="10185148"/>
            <a:ext cx="6686372" cy="1"/>
          </a:xfrm>
          <a:prstGeom prst="line">
            <a:avLst/>
          </a:prstGeom>
          <a:ln w="139700">
            <a:solidFill>
              <a:srgbClr val="FFFFFF"/>
            </a:solidFill>
            <a:miter lim="400000"/>
            <a:headEnd type="triangle"/>
            <a:tailEnd type="triangle"/>
          </a:ln>
        </p:spPr>
        <p:txBody>
          <a:bodyPr lIns="50800" tIns="50800" rIns="50800" bIns="50800" anchor="ctr"/>
          <a:lstStyle/>
          <a:p>
            <a:pPr/>
          </a:p>
        </p:txBody>
      </p:sp>
      <p:sp>
        <p:nvSpPr>
          <p:cNvPr id="185" name="HERR"/>
          <p:cNvSpPr txBox="1"/>
          <p:nvPr/>
        </p:nvSpPr>
        <p:spPr>
          <a:xfrm>
            <a:off x="3408996" y="9728851"/>
            <a:ext cx="5337307" cy="912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lgn="r" defTabSz="825500">
              <a:defRPr b="1" sz="5000"/>
            </a:lvl1pPr>
          </a:lstStyle>
          <a:p>
            <a:pPr/>
            <a:r>
              <a:t>HERR</a:t>
            </a:r>
          </a:p>
        </p:txBody>
      </p:sp>
      <p:sp>
        <p:nvSpPr>
          <p:cNvPr id="186" name="PAPA"/>
          <p:cNvSpPr txBox="1"/>
          <p:nvPr/>
        </p:nvSpPr>
        <p:spPr>
          <a:xfrm>
            <a:off x="15637698" y="9728851"/>
            <a:ext cx="5337306" cy="912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lgn="l" defTabSz="825500">
              <a:defRPr b="1" sz="5000"/>
            </a:lvl1pPr>
          </a:lstStyle>
          <a:p>
            <a:pPr/>
            <a:r>
              <a:t>PAPA</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Ein Verwalter macht weise Investitionen."/>
          <p:cNvSpPr txBox="1"/>
          <p:nvPr>
            <p:ph type="body" sz="half" idx="1"/>
          </p:nvPr>
        </p:nvSpPr>
        <p:spPr>
          <a:xfrm>
            <a:off x="1753923" y="4939860"/>
            <a:ext cx="21867360" cy="3836280"/>
          </a:xfrm>
          <a:prstGeom prst="rect">
            <a:avLst/>
          </a:prstGeom>
        </p:spPr>
        <p:txBody>
          <a:bodyPr/>
          <a:lstStyle/>
          <a:p>
            <a:pPr/>
            <a:r>
              <a:t>Ein Verwalter macht weise Investitionen.</a:t>
            </a:r>
            <a:endParaRPr spc="-24" sz="1200">
              <a:latin typeface="Times Roman"/>
              <a:ea typeface="Times Roman"/>
              <a:cs typeface="Times Roman"/>
              <a:sym typeface="Times Roman"/>
            </a:endParaR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Ihr sollt euch nicht Schätze sammeln auf Erden, wo Motten und Rost sie fressen und wo Diebe einbrechen und stehlen. Sammelt euch aber Schätze im Himmel, wo weder Motten noch Rost sie fressen und wo Diebe nicht einbrechen und stehlen.“"/>
          <p:cNvSpPr txBox="1"/>
          <p:nvPr>
            <p:ph type="title"/>
          </p:nvPr>
        </p:nvSpPr>
        <p:spPr>
          <a:xfrm>
            <a:off x="1206500" y="1270000"/>
            <a:ext cx="9779000" cy="9717352"/>
          </a:xfrm>
          <a:prstGeom prst="rect">
            <a:avLst/>
          </a:prstGeom>
        </p:spPr>
        <p:txBody>
          <a:bodyPr/>
          <a:lstStyle>
            <a:lvl1pPr defTabSz="1901904">
              <a:defRPr spc="-132" sz="6629"/>
            </a:lvl1pPr>
          </a:lstStyle>
          <a:p>
            <a:pPr/>
            <a:r>
              <a:t>„Ihr sollt euch nicht Schätze sammeln auf Erden, wo Motten und Rost sie fressen und wo Diebe einbrechen und stehlen. Sammelt euch aber Schätze im Himmel, wo weder Motten noch Rost sie fressen und wo Diebe nicht einbrechen und stehlen.“</a:t>
            </a:r>
          </a:p>
        </p:txBody>
      </p:sp>
      <p:sp>
        <p:nvSpPr>
          <p:cNvPr id="191" name="Lukas 6:19-21"/>
          <p:cNvSpPr txBox="1"/>
          <p:nvPr/>
        </p:nvSpPr>
        <p:spPr>
          <a:xfrm>
            <a:off x="1206498" y="11839048"/>
            <a:ext cx="21971003" cy="63697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lgn="l" defTabSz="825500">
              <a:defRPr b="1" sz="3600"/>
            </a:lvl1pPr>
          </a:lstStyle>
          <a:p>
            <a:pPr/>
            <a:r>
              <a:t>Lukas 6:19-21</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Ihr sollt euch nicht Schätze sammeln auf Erden, wo Motten und Rost sie fressen und wo Diebe einbrechen und stehlen. Sammelt euch aber Schätze im Himmel, wo weder Motten noch Rost sie fressen und wo Diebe nicht einbrechen und stehlen.“"/>
          <p:cNvSpPr txBox="1"/>
          <p:nvPr>
            <p:ph type="title"/>
          </p:nvPr>
        </p:nvSpPr>
        <p:spPr>
          <a:xfrm>
            <a:off x="1206500" y="1270000"/>
            <a:ext cx="9779000" cy="9717352"/>
          </a:xfrm>
          <a:prstGeom prst="rect">
            <a:avLst/>
          </a:prstGeom>
        </p:spPr>
        <p:txBody>
          <a:bodyPr/>
          <a:lstStyle>
            <a:lvl1pPr defTabSz="1901904">
              <a:defRPr spc="-132" sz="6629"/>
            </a:lvl1pPr>
          </a:lstStyle>
          <a:p>
            <a:pPr/>
            <a:r>
              <a:t>„Ihr sollt euch nicht Schätze sammeln auf Erden, wo Motten und Rost sie fressen und wo Diebe einbrechen und stehlen. Sammelt euch aber Schätze im Himmel, wo weder Motten noch Rost sie fressen und wo Diebe nicht einbrechen und stehlen.“</a:t>
            </a:r>
          </a:p>
        </p:txBody>
      </p:sp>
      <p:sp>
        <p:nvSpPr>
          <p:cNvPr id="194" name="Lukas 6:19-21"/>
          <p:cNvSpPr txBox="1"/>
          <p:nvPr/>
        </p:nvSpPr>
        <p:spPr>
          <a:xfrm>
            <a:off x="1206498" y="11839048"/>
            <a:ext cx="7819342" cy="63697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lgn="l" defTabSz="825500">
              <a:defRPr b="1" sz="3600"/>
            </a:lvl1pPr>
          </a:lstStyle>
          <a:p>
            <a:pPr/>
            <a:r>
              <a:t>Lukas 6:19-21</a:t>
            </a:r>
          </a:p>
        </p:txBody>
      </p:sp>
      <p:sp>
        <p:nvSpPr>
          <p:cNvPr id="195" name="„Verkauft, was ihr habt, und gebt Almosen. Macht euch Geldbeutel, die nicht altern, einen Schatz, der niemals abnimmt, im Himmel, wo sich kein Dieb naht, und den keine Motten fressen.“"/>
          <p:cNvSpPr txBox="1"/>
          <p:nvPr/>
        </p:nvSpPr>
        <p:spPr>
          <a:xfrm>
            <a:off x="12747228" y="1270000"/>
            <a:ext cx="9162088" cy="97173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defTabSz="2096971">
              <a:lnSpc>
                <a:spcPct val="80000"/>
              </a:lnSpc>
              <a:defRPr b="1" spc="-146" sz="7310"/>
            </a:lvl1pPr>
          </a:lstStyle>
          <a:p>
            <a:pPr/>
            <a:r>
              <a:t>„Verkauft, was ihr habt, und gebt Almosen. Macht euch Geldbeutel, die nicht altern, einen Schatz, der niemals abnimmt, im Himmel, wo sich kein Dieb naht, und den keine Motten fressen.“</a:t>
            </a:r>
          </a:p>
        </p:txBody>
      </p:sp>
      <p:sp>
        <p:nvSpPr>
          <p:cNvPr id="196" name="Matthäus 6:1"/>
          <p:cNvSpPr txBox="1"/>
          <p:nvPr/>
        </p:nvSpPr>
        <p:spPr>
          <a:xfrm>
            <a:off x="12801221" y="11839048"/>
            <a:ext cx="7819342" cy="63697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lgn="l" defTabSz="825500">
              <a:defRPr b="1" sz="3600"/>
            </a:lvl1pPr>
          </a:lstStyle>
          <a:p>
            <a:pPr/>
            <a:r>
              <a:t>Matthäus 6:1</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es wird dir aber vergolten werden bei der Auferstehung der Gerechten“"/>
          <p:cNvSpPr txBox="1"/>
          <p:nvPr>
            <p:ph type="title"/>
          </p:nvPr>
        </p:nvSpPr>
        <p:spPr>
          <a:xfrm>
            <a:off x="1206500" y="1270000"/>
            <a:ext cx="9779000" cy="9717352"/>
          </a:xfrm>
          <a:prstGeom prst="rect">
            <a:avLst/>
          </a:prstGeom>
        </p:spPr>
        <p:txBody>
          <a:bodyPr/>
          <a:lstStyle/>
          <a:p>
            <a:pPr/>
            <a:r>
              <a:t>„…es wird dir aber vergolten werden bei der Auferstehung der Gerechten“</a:t>
            </a:r>
          </a:p>
        </p:txBody>
      </p:sp>
      <p:sp>
        <p:nvSpPr>
          <p:cNvPr id="199" name="Lukas 14:13-14"/>
          <p:cNvSpPr txBox="1"/>
          <p:nvPr/>
        </p:nvSpPr>
        <p:spPr>
          <a:xfrm>
            <a:off x="1206498" y="11839048"/>
            <a:ext cx="7819342" cy="63697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lgn="l" defTabSz="825500">
              <a:defRPr b="1" sz="3600"/>
            </a:lvl1pPr>
          </a:lstStyle>
          <a:p>
            <a:pPr/>
            <a:r>
              <a:t>Lukas 14:13-14</a:t>
            </a:r>
          </a:p>
        </p:txBody>
      </p:sp>
      <p:sp>
        <p:nvSpPr>
          <p:cNvPr id="200" name="„So wird euer Lohn groß sein, und ihr werdet Kinder des Höchsten sein…“"/>
          <p:cNvSpPr txBox="1"/>
          <p:nvPr/>
        </p:nvSpPr>
        <p:spPr>
          <a:xfrm>
            <a:off x="12747228" y="1270000"/>
            <a:ext cx="9779001" cy="97173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a:lnSpc>
                <a:spcPct val="80000"/>
              </a:lnSpc>
              <a:defRPr b="1" spc="-170" sz="8500"/>
            </a:lvl1pPr>
          </a:lstStyle>
          <a:p>
            <a:pPr/>
            <a:r>
              <a:t>„So wird euer Lohn groß sein, und ihr werdet Kinder des Höchsten sein…“</a:t>
            </a:r>
          </a:p>
        </p:txBody>
      </p:sp>
      <p:sp>
        <p:nvSpPr>
          <p:cNvPr id="201" name="Lukas 6:35"/>
          <p:cNvSpPr txBox="1"/>
          <p:nvPr/>
        </p:nvSpPr>
        <p:spPr>
          <a:xfrm>
            <a:off x="12801221" y="11839048"/>
            <a:ext cx="7819342" cy="63697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lgn="l" defTabSz="825500">
              <a:defRPr b="1" sz="3600"/>
            </a:lvl1pPr>
          </a:lstStyle>
          <a:p>
            <a:pPr/>
            <a:r>
              <a:t>Lukas 6:35</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3" name="Grüne, hügelige Landschaft" descr="Grüne, hügelige Landschaft"/>
          <p:cNvPicPr>
            <a:picLocks noChangeAspect="1"/>
          </p:cNvPicPr>
          <p:nvPr>
            <p:ph type="pic" idx="21"/>
          </p:nvPr>
        </p:nvPicPr>
        <p:blipFill>
          <a:blip r:embed="rId2">
            <a:extLst/>
          </a:blip>
          <a:srcRect l="0" t="12500" r="0" b="12500"/>
          <a:stretch>
            <a:fillRect/>
          </a:stretch>
        </p:blipFill>
        <p:spPr>
          <a:xfrm>
            <a:off x="0" y="0"/>
            <a:ext cx="24384000" cy="13716000"/>
          </a:xfrm>
          <a:prstGeom prst="rect">
            <a:avLst/>
          </a:prstGeom>
        </p:spPr>
      </p:pic>
      <p:sp>
        <p:nvSpPr>
          <p:cNvPr id="204" name="Reich Gottes"/>
          <p:cNvSpPr txBox="1"/>
          <p:nvPr>
            <p:ph type="title"/>
          </p:nvPr>
        </p:nvSpPr>
        <p:spPr>
          <a:xfrm>
            <a:off x="1206500" y="7123707"/>
            <a:ext cx="21971000" cy="4648201"/>
          </a:xfrm>
          <a:prstGeom prst="rect">
            <a:avLst/>
          </a:prstGeom>
        </p:spPr>
        <p:txBody>
          <a:bodyPr/>
          <a:lstStyle/>
          <a:p>
            <a:pPr/>
            <a:r>
              <a:t>Reich Gottes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Linie"/>
          <p:cNvSpPr/>
          <p:nvPr/>
        </p:nvSpPr>
        <p:spPr>
          <a:xfrm>
            <a:off x="4750031" y="6858000"/>
            <a:ext cx="15368207" cy="1"/>
          </a:xfrm>
          <a:prstGeom prst="line">
            <a:avLst/>
          </a:prstGeom>
          <a:ln w="228600">
            <a:solidFill>
              <a:srgbClr val="FFFFFF"/>
            </a:solidFill>
            <a:miter lim="400000"/>
            <a:tailEnd type="triangle"/>
          </a:ln>
        </p:spPr>
        <p:txBody>
          <a:bodyPr lIns="50800" tIns="50800" rIns="50800" bIns="50800" anchor="ctr"/>
          <a:lstStyle/>
          <a:p>
            <a:pPr/>
          </a:p>
        </p:txBody>
      </p:sp>
      <p:sp>
        <p:nvSpPr>
          <p:cNvPr id="156" name="Kreis"/>
          <p:cNvSpPr/>
          <p:nvPr/>
        </p:nvSpPr>
        <p:spPr>
          <a:xfrm>
            <a:off x="4750031" y="6222999"/>
            <a:ext cx="1270001" cy="1270001"/>
          </a:xfrm>
          <a:prstGeom prst="ellipse">
            <a:avLst/>
          </a:prstGeom>
          <a:solidFill>
            <a:srgbClr val="FFFFFF"/>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p>
        </p:txBody>
      </p:sp>
      <p:sp>
        <p:nvSpPr>
          <p:cNvPr id="157" name="HEUTE"/>
          <p:cNvSpPr txBox="1"/>
          <p:nvPr/>
        </p:nvSpPr>
        <p:spPr>
          <a:xfrm>
            <a:off x="4265762" y="7525841"/>
            <a:ext cx="5337307" cy="91259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lgn="l" defTabSz="825500">
              <a:defRPr b="1" sz="5000"/>
            </a:lvl1pPr>
          </a:lstStyle>
          <a:p>
            <a:pPr/>
            <a:r>
              <a:t>HEUTE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Gott"/>
          <p:cNvSpPr txBox="1"/>
          <p:nvPr>
            <p:ph type="body" idx="21"/>
          </p:nvPr>
        </p:nvSpPr>
        <p:spPr>
          <a:xfrm>
            <a:off x="1206499" y="7583919"/>
            <a:ext cx="21971002" cy="636979"/>
          </a:xfrm>
          <a:prstGeom prst="rect">
            <a:avLst/>
          </a:prstGeom>
          <a:extLst>
            <a:ext uri="{C572A759-6A51-4108-AA02-DFA0A04FC94B}">
              <ma14:wrappingTextBoxFlag xmlns:ma14="http://schemas.microsoft.com/office/mac/drawingml/2011/main" val="1"/>
            </a:ext>
          </a:extLst>
        </p:spPr>
        <p:txBody>
          <a:bodyPr/>
          <a:lstStyle/>
          <a:p>
            <a:pPr/>
            <a:r>
              <a:t>Gott</a:t>
            </a:r>
          </a:p>
        </p:txBody>
      </p:sp>
      <p:sp>
        <p:nvSpPr>
          <p:cNvPr id="207" name="„Gut gemacht, mein guter und treuer Diener.“"/>
          <p:cNvSpPr txBox="1"/>
          <p:nvPr>
            <p:ph type="ctrTitle"/>
          </p:nvPr>
        </p:nvSpPr>
        <p:spPr>
          <a:prstGeom prst="rect">
            <a:avLst/>
          </a:prstGeom>
        </p:spPr>
        <p:txBody>
          <a:bodyPr/>
          <a:lstStyle/>
          <a:p>
            <a:pPr/>
            <a:r>
              <a:t>„Gut gemacht, mein guter und treuer Diener.“</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Matthäus 6:33"/>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Matthäus 6:33</a:t>
            </a:r>
          </a:p>
        </p:txBody>
      </p:sp>
      <p:sp>
        <p:nvSpPr>
          <p:cNvPr id="160" name="„Trachtet zuerst nach dem Reich Gottes und nach seiner Gerechtigkeit …“"/>
          <p:cNvSpPr txBox="1"/>
          <p:nvPr>
            <p:ph type="ctrTitle"/>
          </p:nvPr>
        </p:nvSpPr>
        <p:spPr>
          <a:prstGeom prst="rect">
            <a:avLst/>
          </a:prstGeom>
        </p:spPr>
        <p:txBody>
          <a:bodyPr/>
          <a:lstStyle>
            <a:lvl1pPr defTabSz="2365188">
              <a:defRPr spc="-225" sz="11252"/>
            </a:lvl1pPr>
          </a:lstStyle>
          <a:p>
            <a:pPr/>
            <a:r>
              <a:t>„Trachtet zuerst nach dem Reich Gottes und nach seiner Gerechtigkeit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Wo Menschen Gott als Herrn erkennen und anerkennen und einander nach seinem Willen lieben, dort beginnt das Reich Gottes."/>
          <p:cNvSpPr txBox="1"/>
          <p:nvPr>
            <p:ph type="body" sz="half" idx="1"/>
          </p:nvPr>
        </p:nvSpPr>
        <p:spPr>
          <a:prstGeom prst="rect">
            <a:avLst/>
          </a:prstGeom>
        </p:spPr>
        <p:txBody>
          <a:bodyPr/>
          <a:lstStyle>
            <a:lvl1pPr marL="594198" indent="-437006" defTabSz="2267655">
              <a:defRPr spc="-158" sz="7905"/>
            </a:lvl1pPr>
          </a:lstStyle>
          <a:p>
            <a:pPr/>
            <a:r>
              <a:t>Wo Menschen Gott als Herrn erkennen und anerkennen und einander nach seinem Willen lieben, dort beginnt das Reich Gottes. </a:t>
            </a:r>
            <a:endParaRPr spc="-22" sz="1116">
              <a:latin typeface="Times Roman"/>
              <a:ea typeface="Times Roman"/>
              <a:cs typeface="Times Roman"/>
              <a:sym typeface="Times Roman"/>
            </a:endParaR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5. Mose 10:14"/>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5. Mose 10:14</a:t>
            </a:r>
          </a:p>
        </p:txBody>
      </p:sp>
      <p:sp>
        <p:nvSpPr>
          <p:cNvPr id="165" name="„Der ganze Himmel, die Erde und alles, was auf ihr ist, gehören dem Herrn, deinem Gott“"/>
          <p:cNvSpPr txBox="1"/>
          <p:nvPr>
            <p:ph type="ctrTitle"/>
          </p:nvPr>
        </p:nvSpPr>
        <p:spPr>
          <a:prstGeom prst="rect">
            <a:avLst/>
          </a:prstGeom>
        </p:spPr>
        <p:txBody>
          <a:bodyPr/>
          <a:lstStyle>
            <a:lvl1pPr defTabSz="2365188">
              <a:defRPr spc="-225" sz="11252"/>
            </a:lvl1pPr>
          </a:lstStyle>
          <a:p>
            <a:pPr/>
            <a:r>
              <a:t>„Der ganze Himmel, die Erde und alles, was auf ihr ist, gehören dem Herrn, deinem Gott“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Man kann das Himmelreich auch am Beispiel von dem Mann erklären, der auf eine Reise ging. Er rief alle seine Diener zusammen und gab ihnen Geld, das sie während seiner Abwesenheit für ihn anlegen sollten. Einem gab er fünf Beutel Gold, einem anderen gab "/>
          <p:cNvSpPr txBox="1"/>
          <p:nvPr>
            <p:ph type="body" idx="1"/>
          </p:nvPr>
        </p:nvSpPr>
        <p:spPr>
          <a:xfrm>
            <a:off x="1934992" y="503662"/>
            <a:ext cx="21252770" cy="13047141"/>
          </a:xfrm>
          <a:prstGeom prst="rect">
            <a:avLst/>
          </a:prstGeom>
        </p:spPr>
        <p:txBody>
          <a:bodyPr/>
          <a:lstStyle>
            <a:lvl1pPr marL="498359" indent="-366521" defTabSz="1901904">
              <a:defRPr spc="-132" sz="6629">
                <a:latin typeface="+mn-lt"/>
                <a:ea typeface="+mn-ea"/>
                <a:cs typeface="+mn-cs"/>
                <a:sym typeface="Helvetica Neue"/>
              </a:defRPr>
            </a:lvl1pPr>
          </a:lstStyle>
          <a:p>
            <a:pPr/>
            <a:r>
              <a:t>Man kann das Himmelreich auch am Beispiel von dem Mann erklären, der auf eine Reise ging. Er rief alle seine Diener zusammen und gab ihnen Geld, das sie während seiner Abwesenheit für ihn anlegen sollten. Einem gab er fünf Beutel Gold, einem anderen gab er zwei Beutel und dem dritten gab er einen Beutel - jeweils ihren Fähigkeiten entsprechend. Dann reiste er ab. Der Diener, der die fünf Beutel erhalten hatte, ging sofort daran, das Geld anzulegen, und konnte es bald verdoppeln. Der Diener mit den zwei Beuteln machte sich ebenfalls sogleich an die Arbeit und verdoppelte das Geld. Der Dritte jedoch, der den einen Beutel Gold bekommen hatte, grub einfach ein Loch in die Erde und versteckte das Geld seines Herrn, um es sicher zu verwahren.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Nach langer Zeit kehrte ihr Herr von seiner Reise zurück und rief sie zu sich. Sie sollten ihm berichten, was sie mit seinem Geld gemacht hatten. Der Diener, dem er fünf Beutel Gold anvertraut hatte, sagte: `Herr, du gabst mir fünf Beutel Gold, und ich h"/>
          <p:cNvSpPr txBox="1"/>
          <p:nvPr>
            <p:ph type="body" idx="1"/>
          </p:nvPr>
        </p:nvSpPr>
        <p:spPr>
          <a:xfrm>
            <a:off x="1934992" y="503662"/>
            <a:ext cx="21252770" cy="13047141"/>
          </a:xfrm>
          <a:prstGeom prst="rect">
            <a:avLst/>
          </a:prstGeom>
        </p:spPr>
        <p:txBody>
          <a:bodyPr/>
          <a:lstStyle>
            <a:lvl1pPr marL="466413" indent="-343027" defTabSz="1779987">
              <a:defRPr spc="-124" sz="6205">
                <a:latin typeface="+mn-lt"/>
                <a:ea typeface="+mn-ea"/>
                <a:cs typeface="+mn-cs"/>
                <a:sym typeface="Helvetica Neue"/>
              </a:defRPr>
            </a:lvl1pPr>
          </a:lstStyle>
          <a:p>
            <a:pPr/>
            <a:r>
              <a:t>Nach langer Zeit kehrte ihr Herr von seiner Reise zurück und rief sie zu sich. Sie sollten ihm berichten, was sie mit seinem Geld gemacht hatten. Der Diener, dem er fünf Beutel Gold anvertraut hatte, sagte: `Herr, du gabst mir fünf Beutel Gold, und ich habe sie verdoppelt.´ Der Herr freute sich sehr. `Gut gemacht, mein guter und treuer Diener. Du bist mit diesem kleinen Betrag zuverlässig umgegangen, deshalb will ich dir größere Verantwortung übertragen. Lass uns miteinander feiern!´ Als Nächstes kam der Diener an die Reihe, der die zwei Beutel Gold bekommen hatte. `Herr, du hast mir zwei Beutel Gold gegeben, und ich habe sie verdoppelt.´ Der Herr sagte: `Gut gemacht, mein guter und treuer Diener. Du bist mit diesem kleinen Betrag zuverlässig umgegangen, deshalb will ich dir größere Verantwortung übertragen. Lass uns miteinander feiern!´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Dann kam der Diener mit dem einen Beutel Gold und sagte: `Herr, ich weiß, du bist ein strenger Mann, der erntet, was er nicht gepflanzt hat, und sammelt, was er nicht angebaut hat. Ich hatte Angst, dein Geld zu verlieren, also vergrub ich es in der Erde."/>
          <p:cNvSpPr txBox="1"/>
          <p:nvPr>
            <p:ph type="body" idx="1"/>
          </p:nvPr>
        </p:nvSpPr>
        <p:spPr>
          <a:xfrm>
            <a:off x="1934992" y="503662"/>
            <a:ext cx="21252770" cy="13047141"/>
          </a:xfrm>
          <a:prstGeom prst="rect">
            <a:avLst/>
          </a:prstGeom>
        </p:spPr>
        <p:txBody>
          <a:bodyPr/>
          <a:lstStyle>
            <a:lvl1pPr marL="440856" indent="-324231" defTabSz="1682453">
              <a:defRPr spc="-117" sz="5865">
                <a:latin typeface="+mn-lt"/>
                <a:ea typeface="+mn-ea"/>
                <a:cs typeface="+mn-cs"/>
                <a:sym typeface="Helvetica Neue"/>
              </a:defRPr>
            </a:lvl1pPr>
          </a:lstStyle>
          <a:p>
            <a:pPr/>
            <a:r>
              <a:t>Dann kam der Diener mit dem einen Beutel Gold und sagte: `Herr, ich weiß, du bist ein strenger Mann, der erntet, was er nicht gepflanzt hat, und sammelt, was er nicht angebaut hat. Ich hatte Angst, dein Geld zu verlieren, also vergrub ich es in der Erde. Hier ist es.´ Aber der Herr erwiderte: `Du böser, fauler Diener! Du hältst mich für einen strengen Mann, der erntet, was er nicht gepflanzt hat, und der sammelt, was er nicht angebaut hat? Du hättest wenigstens mein Geld zur Bank bringen können, dann hätte ich immerhin noch Zinsen dafür bekommen. Nehmt diesem Diener das Geld weg und gebt es dem mit den zehn Beuteln Gold. Wer das, was ihm anvertraut ist, gut verwendet, dem wird noch mehr gegeben, und er wird im Überfluss haben. Wer aber untreu ist, dem wird noch das wenige, das er besitzt, genommen. Und nun werft diesen nutzlosen Diener hinaus in die Dunkelheit, wo Weinen und Zähneknirschen herrschen.“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Ein guter Verwalter kennt seine Aufgabe."/>
          <p:cNvSpPr txBox="1"/>
          <p:nvPr>
            <p:ph type="body" sz="half" idx="1"/>
          </p:nvPr>
        </p:nvSpPr>
        <p:spPr>
          <a:prstGeom prst="rect">
            <a:avLst/>
          </a:prstGeom>
        </p:spPr>
        <p:txBody>
          <a:bodyPr/>
          <a:lstStyle/>
          <a:p>
            <a:pPr/>
            <a:r>
              <a:t>Ein guter Verwalter kennt seine Aufgabe. </a:t>
            </a:r>
            <a:endParaRPr spc="-24" sz="1200">
              <a:latin typeface="Times Roman"/>
              <a:ea typeface="Times Roman"/>
              <a:cs typeface="Times Roman"/>
              <a:sym typeface="Times Roman"/>
            </a:endParaR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