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2" r:id="rId6"/>
    <p:sldId id="264" r:id="rId7"/>
    <p:sldId id="266" r:id="rId8"/>
    <p:sldId id="279" r:id="rId9"/>
    <p:sldId id="277" r:id="rId10"/>
    <p:sldId id="260" r:id="rId11"/>
    <p:sldId id="276" r:id="rId12"/>
    <p:sldId id="278" r:id="rId13"/>
    <p:sldId id="275" r:id="rId14"/>
    <p:sldId id="261" r:id="rId15"/>
    <p:sldId id="267" r:id="rId16"/>
    <p:sldId id="268" r:id="rId17"/>
    <p:sldId id="269" r:id="rId18"/>
    <p:sldId id="270" r:id="rId19"/>
    <p:sldId id="271" r:id="rId20"/>
    <p:sldId id="272" r:id="rId21"/>
    <p:sldId id="274" r:id="rId22"/>
    <p:sldId id="280" r:id="rId23"/>
    <p:sldId id="273" r:id="rId24"/>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9" d="100"/>
          <a:sy n="99" d="100"/>
        </p:scale>
        <p:origin x="-191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90FF510D-574F-2C48-B24C-61D85D5E49D9}" type="datetimeFigureOut">
              <a:rPr lang="de-DE" smtClean="0"/>
              <a:t>18.09.20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6EDABF-3724-2548-8FDB-EA5B0A38978C}" type="slidenum">
              <a:rPr lang="de-DE" smtClean="0"/>
              <a:t>‹Nr.›</a:t>
            </a:fld>
            <a:endParaRPr lang="de-DE"/>
          </a:p>
        </p:txBody>
      </p:sp>
    </p:spTree>
    <p:extLst>
      <p:ext uri="{BB962C8B-B14F-4D97-AF65-F5344CB8AC3E}">
        <p14:creationId xmlns:p14="http://schemas.microsoft.com/office/powerpoint/2010/main" val="16358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0FF510D-574F-2C48-B24C-61D85D5E49D9}" type="datetimeFigureOut">
              <a:rPr lang="de-DE" smtClean="0"/>
              <a:t>18.09.20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6EDABF-3724-2548-8FDB-EA5B0A38978C}" type="slidenum">
              <a:rPr lang="de-DE" smtClean="0"/>
              <a:t>‹Nr.›</a:t>
            </a:fld>
            <a:endParaRPr lang="de-DE"/>
          </a:p>
        </p:txBody>
      </p:sp>
    </p:spTree>
    <p:extLst>
      <p:ext uri="{BB962C8B-B14F-4D97-AF65-F5344CB8AC3E}">
        <p14:creationId xmlns:p14="http://schemas.microsoft.com/office/powerpoint/2010/main" val="181554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0FF510D-574F-2C48-B24C-61D85D5E49D9}" type="datetimeFigureOut">
              <a:rPr lang="de-DE" smtClean="0"/>
              <a:t>18.09.20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6EDABF-3724-2548-8FDB-EA5B0A38978C}" type="slidenum">
              <a:rPr lang="de-DE" smtClean="0"/>
              <a:t>‹Nr.›</a:t>
            </a:fld>
            <a:endParaRPr lang="de-DE"/>
          </a:p>
        </p:txBody>
      </p:sp>
    </p:spTree>
    <p:extLst>
      <p:ext uri="{BB962C8B-B14F-4D97-AF65-F5344CB8AC3E}">
        <p14:creationId xmlns:p14="http://schemas.microsoft.com/office/powerpoint/2010/main" val="302169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0FF510D-574F-2C48-B24C-61D85D5E49D9}" type="datetimeFigureOut">
              <a:rPr lang="de-DE" smtClean="0"/>
              <a:t>18.09.20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6EDABF-3724-2548-8FDB-EA5B0A38978C}" type="slidenum">
              <a:rPr lang="de-DE" smtClean="0"/>
              <a:t>‹Nr.›</a:t>
            </a:fld>
            <a:endParaRPr lang="de-DE"/>
          </a:p>
        </p:txBody>
      </p:sp>
    </p:spTree>
    <p:extLst>
      <p:ext uri="{BB962C8B-B14F-4D97-AF65-F5344CB8AC3E}">
        <p14:creationId xmlns:p14="http://schemas.microsoft.com/office/powerpoint/2010/main" val="154281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90FF510D-574F-2C48-B24C-61D85D5E49D9}" type="datetimeFigureOut">
              <a:rPr lang="de-DE" smtClean="0"/>
              <a:t>18.09.20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6EDABF-3724-2548-8FDB-EA5B0A38978C}" type="slidenum">
              <a:rPr lang="de-DE" smtClean="0"/>
              <a:t>‹Nr.›</a:t>
            </a:fld>
            <a:endParaRPr lang="de-DE"/>
          </a:p>
        </p:txBody>
      </p:sp>
    </p:spTree>
    <p:extLst>
      <p:ext uri="{BB962C8B-B14F-4D97-AF65-F5344CB8AC3E}">
        <p14:creationId xmlns:p14="http://schemas.microsoft.com/office/powerpoint/2010/main" val="370429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0FF510D-574F-2C48-B24C-61D85D5E49D9}" type="datetimeFigureOut">
              <a:rPr lang="de-DE" smtClean="0"/>
              <a:t>18.09.20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6EDABF-3724-2548-8FDB-EA5B0A38978C}" type="slidenum">
              <a:rPr lang="de-DE" smtClean="0"/>
              <a:t>‹Nr.›</a:t>
            </a:fld>
            <a:endParaRPr lang="de-DE"/>
          </a:p>
        </p:txBody>
      </p:sp>
    </p:spTree>
    <p:extLst>
      <p:ext uri="{BB962C8B-B14F-4D97-AF65-F5344CB8AC3E}">
        <p14:creationId xmlns:p14="http://schemas.microsoft.com/office/powerpoint/2010/main" val="17164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0FF510D-574F-2C48-B24C-61D85D5E49D9}" type="datetimeFigureOut">
              <a:rPr lang="de-DE" smtClean="0"/>
              <a:t>18.09.20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16EDABF-3724-2548-8FDB-EA5B0A38978C}" type="slidenum">
              <a:rPr lang="de-DE" smtClean="0"/>
              <a:t>‹Nr.›</a:t>
            </a:fld>
            <a:endParaRPr lang="de-DE"/>
          </a:p>
        </p:txBody>
      </p:sp>
    </p:spTree>
    <p:extLst>
      <p:ext uri="{BB962C8B-B14F-4D97-AF65-F5344CB8AC3E}">
        <p14:creationId xmlns:p14="http://schemas.microsoft.com/office/powerpoint/2010/main" val="70007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90FF510D-574F-2C48-B24C-61D85D5E49D9}" type="datetimeFigureOut">
              <a:rPr lang="de-DE" smtClean="0"/>
              <a:t>18.09.20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16EDABF-3724-2548-8FDB-EA5B0A38978C}" type="slidenum">
              <a:rPr lang="de-DE" smtClean="0"/>
              <a:t>‹Nr.›</a:t>
            </a:fld>
            <a:endParaRPr lang="de-DE"/>
          </a:p>
        </p:txBody>
      </p:sp>
    </p:spTree>
    <p:extLst>
      <p:ext uri="{BB962C8B-B14F-4D97-AF65-F5344CB8AC3E}">
        <p14:creationId xmlns:p14="http://schemas.microsoft.com/office/powerpoint/2010/main" val="345971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0FF510D-574F-2C48-B24C-61D85D5E49D9}" type="datetimeFigureOut">
              <a:rPr lang="de-DE" smtClean="0"/>
              <a:t>18.09.20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16EDABF-3724-2548-8FDB-EA5B0A38978C}" type="slidenum">
              <a:rPr lang="de-DE" smtClean="0"/>
              <a:t>‹Nr.›</a:t>
            </a:fld>
            <a:endParaRPr lang="de-DE"/>
          </a:p>
        </p:txBody>
      </p:sp>
    </p:spTree>
    <p:extLst>
      <p:ext uri="{BB962C8B-B14F-4D97-AF65-F5344CB8AC3E}">
        <p14:creationId xmlns:p14="http://schemas.microsoft.com/office/powerpoint/2010/main" val="2508442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90FF510D-574F-2C48-B24C-61D85D5E49D9}" type="datetimeFigureOut">
              <a:rPr lang="de-DE" smtClean="0"/>
              <a:t>18.09.20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6EDABF-3724-2548-8FDB-EA5B0A38978C}" type="slidenum">
              <a:rPr lang="de-DE" smtClean="0"/>
              <a:t>‹Nr.›</a:t>
            </a:fld>
            <a:endParaRPr lang="de-DE"/>
          </a:p>
        </p:txBody>
      </p:sp>
    </p:spTree>
    <p:extLst>
      <p:ext uri="{BB962C8B-B14F-4D97-AF65-F5344CB8AC3E}">
        <p14:creationId xmlns:p14="http://schemas.microsoft.com/office/powerpoint/2010/main" val="270551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90FF510D-574F-2C48-B24C-61D85D5E49D9}" type="datetimeFigureOut">
              <a:rPr lang="de-DE" smtClean="0"/>
              <a:t>18.09.20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6EDABF-3724-2548-8FDB-EA5B0A38978C}" type="slidenum">
              <a:rPr lang="de-DE" smtClean="0"/>
              <a:t>‹Nr.›</a:t>
            </a:fld>
            <a:endParaRPr lang="de-DE"/>
          </a:p>
        </p:txBody>
      </p:sp>
    </p:spTree>
    <p:extLst>
      <p:ext uri="{BB962C8B-B14F-4D97-AF65-F5344CB8AC3E}">
        <p14:creationId xmlns:p14="http://schemas.microsoft.com/office/powerpoint/2010/main" val="2130071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F510D-574F-2C48-B24C-61D85D5E49D9}" type="datetimeFigureOut">
              <a:rPr lang="de-DE" smtClean="0"/>
              <a:t>18.09.20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EDABF-3724-2548-8FDB-EA5B0A38978C}" type="slidenum">
              <a:rPr lang="de-DE" smtClean="0"/>
              <a:t>‹Nr.›</a:t>
            </a:fld>
            <a:endParaRPr lang="de-DE"/>
          </a:p>
        </p:txBody>
      </p:sp>
    </p:spTree>
    <p:extLst>
      <p:ext uri="{BB962C8B-B14F-4D97-AF65-F5344CB8AC3E}">
        <p14:creationId xmlns:p14="http://schemas.microsoft.com/office/powerpoint/2010/main" val="444119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6"/>
          <p:cNvPicPr>
            <a:picLocks noGrp="1" noChangeAspect="1"/>
          </p:cNvPicPr>
          <p:nvPr>
            <p:ph idx="1"/>
          </p:nvPr>
        </p:nvPicPr>
        <p:blipFill>
          <a:blip r:embed="rId2"/>
          <a:srcRect t="1150" b="1150"/>
          <a:stretch>
            <a:fillRect/>
          </a:stretch>
        </p:blipFill>
        <p:spPr>
          <a:xfrm>
            <a:off x="-230925" y="0"/>
            <a:ext cx="9750179" cy="6858000"/>
          </a:xfrm>
        </p:spPr>
      </p:pic>
    </p:spTree>
    <p:extLst>
      <p:ext uri="{BB962C8B-B14F-4D97-AF65-F5344CB8AC3E}">
        <p14:creationId xmlns:p14="http://schemas.microsoft.com/office/powerpoint/2010/main" val="42903215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Teil 2</a:t>
            </a:r>
            <a:endParaRPr lang="de-DE" dirty="0"/>
          </a:p>
        </p:txBody>
      </p:sp>
      <p:pic>
        <p:nvPicPr>
          <p:cNvPr id="16" name="Bild 15"/>
          <p:cNvPicPr>
            <a:picLocks noChangeAspect="1"/>
          </p:cNvPicPr>
          <p:nvPr/>
        </p:nvPicPr>
        <p:blipFill>
          <a:blip r:embed="rId2"/>
          <a:stretch>
            <a:fillRect/>
          </a:stretch>
        </p:blipFill>
        <p:spPr>
          <a:xfrm>
            <a:off x="0" y="153932"/>
            <a:ext cx="9144000" cy="6580602"/>
          </a:xfrm>
          <a:prstGeom prst="rect">
            <a:avLst/>
          </a:prstGeom>
        </p:spPr>
      </p:pic>
    </p:spTree>
    <p:extLst>
      <p:ext uri="{BB962C8B-B14F-4D97-AF65-F5344CB8AC3E}">
        <p14:creationId xmlns:p14="http://schemas.microsoft.com/office/powerpoint/2010/main" val="12312183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lnSpcReduction="10000"/>
          </a:bodyPr>
          <a:lstStyle/>
          <a:p>
            <a:pPr lvl="0"/>
            <a:r>
              <a:rPr lang="de-DE" dirty="0"/>
              <a:t>Wunden an Ungläubigen</a:t>
            </a:r>
          </a:p>
          <a:p>
            <a:pPr lvl="0"/>
            <a:r>
              <a:rPr lang="de-DE" dirty="0"/>
              <a:t>Meere werden zu Blut alles darin stirbt</a:t>
            </a:r>
          </a:p>
          <a:p>
            <a:pPr lvl="0"/>
            <a:r>
              <a:rPr lang="de-DE" dirty="0"/>
              <a:t>Wasserquellen werden zu Blut</a:t>
            </a:r>
          </a:p>
          <a:p>
            <a:pPr lvl="0"/>
            <a:r>
              <a:rPr lang="de-DE" dirty="0"/>
              <a:t>Sonne verbrennt die Erde</a:t>
            </a:r>
          </a:p>
          <a:p>
            <a:pPr lvl="0"/>
            <a:r>
              <a:rPr lang="de-DE" dirty="0"/>
              <a:t>Ungläubige leben in Dunkelheit </a:t>
            </a:r>
          </a:p>
          <a:p>
            <a:pPr lvl="0"/>
            <a:r>
              <a:rPr lang="de-DE" dirty="0"/>
              <a:t>Armeen bereiten sich auf Krieg vor</a:t>
            </a:r>
          </a:p>
          <a:p>
            <a:r>
              <a:rPr lang="de-DE" dirty="0"/>
              <a:t>Unwetter und Erdbeben zerstören das Reich der Ungläubigen</a:t>
            </a:r>
            <a:r>
              <a:rPr lang="de-DE" dirty="0" smtClean="0">
                <a:effectLst/>
              </a:rPr>
              <a:t> </a:t>
            </a:r>
            <a:endParaRPr lang="de-DE" dirty="0"/>
          </a:p>
        </p:txBody>
      </p:sp>
    </p:spTree>
    <p:extLst>
      <p:ext uri="{BB962C8B-B14F-4D97-AF65-F5344CB8AC3E}">
        <p14:creationId xmlns:p14="http://schemas.microsoft.com/office/powerpoint/2010/main" val="956388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Teil 2</a:t>
            </a:r>
            <a:endParaRPr lang="de-DE" dirty="0"/>
          </a:p>
        </p:txBody>
      </p:sp>
      <p:pic>
        <p:nvPicPr>
          <p:cNvPr id="16" name="Bild 15"/>
          <p:cNvPicPr>
            <a:picLocks noChangeAspect="1"/>
          </p:cNvPicPr>
          <p:nvPr/>
        </p:nvPicPr>
        <p:blipFill>
          <a:blip r:embed="rId2"/>
          <a:stretch>
            <a:fillRect/>
          </a:stretch>
        </p:blipFill>
        <p:spPr>
          <a:xfrm>
            <a:off x="0" y="153932"/>
            <a:ext cx="9144000" cy="6580602"/>
          </a:xfrm>
          <a:prstGeom prst="rect">
            <a:avLst/>
          </a:prstGeom>
        </p:spPr>
      </p:pic>
    </p:spTree>
    <p:extLst>
      <p:ext uri="{BB962C8B-B14F-4D97-AF65-F5344CB8AC3E}">
        <p14:creationId xmlns:p14="http://schemas.microsoft.com/office/powerpoint/2010/main" val="42030282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Teil 3</a:t>
            </a:r>
            <a:endParaRPr lang="de-DE" dirty="0"/>
          </a:p>
        </p:txBody>
      </p:sp>
      <p:sp>
        <p:nvSpPr>
          <p:cNvPr id="3" name="Inhaltsplatzhalter 2"/>
          <p:cNvSpPr>
            <a:spLocks noGrp="1"/>
          </p:cNvSpPr>
          <p:nvPr>
            <p:ph idx="1"/>
          </p:nvPr>
        </p:nvSpPr>
        <p:spPr/>
        <p:txBody>
          <a:bodyPr/>
          <a:lstStyle/>
          <a:p>
            <a:pPr marL="0" indent="0">
              <a:buNone/>
            </a:pPr>
            <a:r>
              <a:rPr lang="de-DE" b="1" i="1" dirty="0"/>
              <a:t>Matthäus 24, 3-</a:t>
            </a:r>
            <a:r>
              <a:rPr lang="de-DE" b="1" i="1" dirty="0" smtClean="0"/>
              <a:t>30:</a:t>
            </a:r>
            <a:endParaRPr lang="de-DE" b="1" i="1" dirty="0"/>
          </a:p>
        </p:txBody>
      </p:sp>
    </p:spTree>
    <p:extLst>
      <p:ext uri="{BB962C8B-B14F-4D97-AF65-F5344CB8AC3E}">
        <p14:creationId xmlns:p14="http://schemas.microsoft.com/office/powerpoint/2010/main" val="3546479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7246"/>
            <a:ext cx="8229600" cy="5548917"/>
          </a:xfrm>
        </p:spPr>
        <p:txBody>
          <a:bodyPr/>
          <a:lstStyle/>
          <a:p>
            <a:pPr marL="0" indent="0">
              <a:buNone/>
            </a:pPr>
            <a:r>
              <a:rPr lang="de-DE" b="1" dirty="0" smtClean="0"/>
              <a:t>„3</a:t>
            </a:r>
            <a:r>
              <a:rPr lang="de-DE" b="1" dirty="0"/>
              <a:t> Später saß Jesus am Hang des Ölbergs. Seine Jünger kamen zu ihm und fragten: »Wann wird all das geschehen? Und wird es vorher ein Zeichen geben, das deine Wiederkehr und das Ende der Welt ankündigt?« 4 Jesus antwortete ihnen: »Lasst euch von niemandem etwas weismachen. 5 Viele werden in meinem Namen auftreten und behaupten: `Ich bin der Christus´, und sie werden viele irreführen. </a:t>
            </a:r>
            <a:endParaRPr lang="de-DE" dirty="0"/>
          </a:p>
        </p:txBody>
      </p:sp>
    </p:spTree>
    <p:extLst>
      <p:ext uri="{BB962C8B-B14F-4D97-AF65-F5344CB8AC3E}">
        <p14:creationId xmlns:p14="http://schemas.microsoft.com/office/powerpoint/2010/main" val="24608661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7246"/>
            <a:ext cx="8229600" cy="5548917"/>
          </a:xfrm>
        </p:spPr>
        <p:txBody>
          <a:bodyPr/>
          <a:lstStyle/>
          <a:p>
            <a:pPr marL="0" indent="0">
              <a:buNone/>
            </a:pPr>
            <a:r>
              <a:rPr lang="de-DE" b="1" dirty="0"/>
              <a:t>6 Überall werden Kriege ausbrechen. Aber habt keine Angst - diese Dinge müssen geschehen, doch das Ende wird noch nicht unmittelbar darauf folgen. 7 Völker und Königreiche werden sich den Krieg erklären. In vielen Teilen der Welt wird es Erdbeben geben, und es wird zu Hungersnöten kommen. 8 Doch all das wird erst der Anfang der Schrecken sein, die auf euch zukommen.</a:t>
            </a:r>
            <a:r>
              <a:rPr lang="de-DE" dirty="0" smtClean="0">
                <a:effectLst/>
              </a:rPr>
              <a:t> </a:t>
            </a:r>
            <a:endParaRPr lang="de-DE" dirty="0"/>
          </a:p>
        </p:txBody>
      </p:sp>
    </p:spTree>
    <p:extLst>
      <p:ext uri="{BB962C8B-B14F-4D97-AF65-F5344CB8AC3E}">
        <p14:creationId xmlns:p14="http://schemas.microsoft.com/office/powerpoint/2010/main" val="12858611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7246"/>
            <a:ext cx="8229600" cy="5810940"/>
          </a:xfrm>
        </p:spPr>
        <p:txBody>
          <a:bodyPr>
            <a:normAutofit fontScale="92500" lnSpcReduction="10000"/>
          </a:bodyPr>
          <a:lstStyle/>
          <a:p>
            <a:pPr marL="0" indent="0">
              <a:buNone/>
            </a:pPr>
            <a:r>
              <a:rPr lang="de-DE" b="1" dirty="0"/>
              <a:t>9 Ihr werdet verhaftet, verfolgt und umgebracht werden. Auf der ganzen Welt wird man euch hassen, weil ihr euch zu meinem Namen bekennt. 10 Viele werden sich von mir abwenden und einander verraten und hassen. 11 Viele falsche Propheten werden auftreten und die Menschen täuschen. 12 Die Gesetzlosigkeit wird immer mehr überhandnehmen und die Liebe wird bei vielen erkalten. 13 Doch wer bis zum Ende durchhält, wird gerettet werden. 14 Die Botschaft vom Reich Gottes wird auf der ganzen Welt gepredigt werden, damit alle Völker sie hören, und dann erst wird das Ende kommen. </a:t>
            </a:r>
            <a:endParaRPr lang="de-DE" dirty="0"/>
          </a:p>
        </p:txBody>
      </p:sp>
    </p:spTree>
    <p:extLst>
      <p:ext uri="{BB962C8B-B14F-4D97-AF65-F5344CB8AC3E}">
        <p14:creationId xmlns:p14="http://schemas.microsoft.com/office/powerpoint/2010/main" val="5877166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7246"/>
            <a:ext cx="8229600" cy="5548917"/>
          </a:xfrm>
        </p:spPr>
        <p:txBody>
          <a:bodyPr>
            <a:normAutofit fontScale="92500" lnSpcReduction="10000"/>
          </a:bodyPr>
          <a:lstStyle/>
          <a:p>
            <a:pPr marL="0" indent="0">
              <a:buNone/>
            </a:pPr>
            <a:r>
              <a:rPr lang="de-DE" b="1" dirty="0"/>
              <a:t>15 Es wird eine Zeit kommen, da werdet ihr sehen, wovon der Prophet Daniel gesprochen hat: das abscheuliche Götzenbild, das den heiligen Ort, an dem es steht, entweiht. Wer dies liest, der horche auf! 16 Dann müssen alle Menschen in Judäa in die Berge fliehen. 17 Wer sich vor seinem Haus befindet, darf nicht mehr hineingehen, um zu packen. 18 Wer draußen auf dem Feld ist, darf nicht erst nach Hause gehen, um sich einen Mantel zu holen. 19 Besonders schlimm wird diese Zeit für schwangere Frauen sein und für Mütter, die ihre Kinder stillen. 20 Betet darum, dass ihr nicht im Winter oder an einem Sabbat fliehen müsst. </a:t>
            </a:r>
            <a:endParaRPr lang="de-DE" dirty="0"/>
          </a:p>
        </p:txBody>
      </p:sp>
    </p:spTree>
    <p:extLst>
      <p:ext uri="{BB962C8B-B14F-4D97-AF65-F5344CB8AC3E}">
        <p14:creationId xmlns:p14="http://schemas.microsoft.com/office/powerpoint/2010/main" val="23130718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7246"/>
            <a:ext cx="8229600" cy="5548917"/>
          </a:xfrm>
        </p:spPr>
        <p:txBody>
          <a:bodyPr/>
          <a:lstStyle/>
          <a:p>
            <a:pPr marL="0" indent="0">
              <a:buNone/>
            </a:pPr>
            <a:r>
              <a:rPr lang="de-DE" b="1" dirty="0"/>
              <a:t>21 Denn es wird eine Schreckenszeit sein, wie die Welt sie noch nie erlebt hat und auch nie wieder erleben wird. 22 Wenn diese Zeit der Not nicht abgekürzt würde, würde die gesamte Menschheit umkommen. Doch wegen der Auserwählten Gottes wird sie abgekürzt werden. </a:t>
            </a:r>
            <a:endParaRPr lang="de-DE" dirty="0"/>
          </a:p>
        </p:txBody>
      </p:sp>
    </p:spTree>
    <p:extLst>
      <p:ext uri="{BB962C8B-B14F-4D97-AF65-F5344CB8AC3E}">
        <p14:creationId xmlns:p14="http://schemas.microsoft.com/office/powerpoint/2010/main" val="42188981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7246"/>
            <a:ext cx="8229600" cy="5548917"/>
          </a:xfrm>
        </p:spPr>
        <p:txBody>
          <a:bodyPr>
            <a:normAutofit fontScale="92500" lnSpcReduction="10000"/>
          </a:bodyPr>
          <a:lstStyle/>
          <a:p>
            <a:pPr marL="0" indent="0">
              <a:buNone/>
            </a:pPr>
            <a:r>
              <a:rPr lang="de-DE" b="1" dirty="0"/>
              <a:t>23 Wenn irgendjemand zu euch sagt: `Schaut her, hier ist der Christus´ oder `Da ist er´, beachtet ihn nicht. 24 Denn falsche Erlöser und falsche Propheten werden überall auftauchen und große Zeichen und Wunder vollbringen, um selbst die von Gott Auserwählten zu verführen. 25 Ich habe euch gewarnt! 26 Wenn euch also jemand erzählt: `Der Christus ist draußen in der Wüste´, macht euch nicht die Mühe hinzugehen und nachzusehen. Oder wenn einer sagt: `Da und da hält er sich verborgen´ - glaubt es nicht! 27 Denn wenn der Menschensohn kommt, wird es sein wie ein Blitz, der den ganzen Himmel erhellt. </a:t>
            </a:r>
            <a:endParaRPr lang="de-DE" dirty="0"/>
          </a:p>
        </p:txBody>
      </p:sp>
    </p:spTree>
    <p:extLst>
      <p:ext uri="{BB962C8B-B14F-4D97-AF65-F5344CB8AC3E}">
        <p14:creationId xmlns:p14="http://schemas.microsoft.com/office/powerpoint/2010/main" val="3888787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685800" y="1360764"/>
            <a:ext cx="7772400" cy="1470025"/>
          </a:xfrm>
        </p:spPr>
        <p:txBody>
          <a:bodyPr>
            <a:noAutofit/>
          </a:bodyPr>
          <a:lstStyle/>
          <a:p>
            <a:r>
              <a:rPr lang="de-DE" sz="5400" b="1" dirty="0" smtClean="0">
                <a:solidFill>
                  <a:schemeClr val="accent2"/>
                </a:solidFill>
              </a:rPr>
              <a:t>Offenbarung </a:t>
            </a:r>
            <a:r>
              <a:rPr lang="mr-IN" sz="5400" b="1" dirty="0" smtClean="0">
                <a:solidFill>
                  <a:schemeClr val="accent2"/>
                </a:solidFill>
              </a:rPr>
              <a:t>–</a:t>
            </a:r>
            <a:r>
              <a:rPr lang="de-DE" sz="5400" b="1" dirty="0" smtClean="0">
                <a:solidFill>
                  <a:schemeClr val="accent2"/>
                </a:solidFill>
              </a:rPr>
              <a:t> Doch nur ein Buch mit sieben Siegeln?</a:t>
            </a:r>
            <a:endParaRPr lang="de-DE" sz="5400" b="1" dirty="0">
              <a:solidFill>
                <a:schemeClr val="accent2"/>
              </a:solidFill>
            </a:endParaRPr>
          </a:p>
        </p:txBody>
      </p:sp>
      <p:sp>
        <p:nvSpPr>
          <p:cNvPr id="3" name="Untertitel 2"/>
          <p:cNvSpPr>
            <a:spLocks noGrp="1"/>
          </p:cNvSpPr>
          <p:nvPr>
            <p:ph type="subTitle" idx="1"/>
          </p:nvPr>
        </p:nvSpPr>
        <p:spPr>
          <a:xfrm>
            <a:off x="1371600" y="4668689"/>
            <a:ext cx="6400800" cy="1752600"/>
          </a:xfrm>
        </p:spPr>
        <p:txBody>
          <a:bodyPr>
            <a:normAutofit lnSpcReduction="10000"/>
          </a:bodyPr>
          <a:lstStyle/>
          <a:p>
            <a:endParaRPr lang="de-DE" sz="2000" dirty="0" smtClean="0">
              <a:solidFill>
                <a:srgbClr val="C0504D"/>
              </a:solidFill>
            </a:endParaRPr>
          </a:p>
          <a:p>
            <a:endParaRPr lang="de-DE" sz="2000" dirty="0">
              <a:solidFill>
                <a:srgbClr val="C0504D"/>
              </a:solidFill>
            </a:endParaRPr>
          </a:p>
          <a:p>
            <a:endParaRPr lang="de-DE" sz="2000" dirty="0" smtClean="0">
              <a:solidFill>
                <a:srgbClr val="C0504D"/>
              </a:solidFill>
            </a:endParaRPr>
          </a:p>
          <a:p>
            <a:r>
              <a:rPr lang="de-DE" sz="2000" dirty="0" smtClean="0">
                <a:solidFill>
                  <a:srgbClr val="C0504D"/>
                </a:solidFill>
              </a:rPr>
              <a:t>Joachim Reinbold</a:t>
            </a:r>
          </a:p>
          <a:p>
            <a:r>
              <a:rPr lang="de-DE" sz="2000" dirty="0" smtClean="0">
                <a:solidFill>
                  <a:srgbClr val="C0504D"/>
                </a:solidFill>
              </a:rPr>
              <a:t>20.09.20</a:t>
            </a:r>
            <a:endParaRPr lang="de-DE" sz="2000" dirty="0">
              <a:solidFill>
                <a:srgbClr val="C0504D"/>
              </a:solidFill>
            </a:endParaRPr>
          </a:p>
        </p:txBody>
      </p:sp>
      <p:sp>
        <p:nvSpPr>
          <p:cNvPr id="4" name="Textfeld 3"/>
          <p:cNvSpPr txBox="1"/>
          <p:nvPr/>
        </p:nvSpPr>
        <p:spPr>
          <a:xfrm>
            <a:off x="2732616" y="1231458"/>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7145587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7246"/>
            <a:ext cx="8229600" cy="5548917"/>
          </a:xfrm>
        </p:spPr>
        <p:txBody>
          <a:bodyPr>
            <a:normAutofit fontScale="92500" lnSpcReduction="20000"/>
          </a:bodyPr>
          <a:lstStyle/>
          <a:p>
            <a:pPr marL="0" indent="0">
              <a:buNone/>
            </a:pPr>
            <a:r>
              <a:rPr lang="de-DE" b="1" dirty="0"/>
              <a:t>28</a:t>
            </a:r>
            <a:r>
              <a:rPr lang="de-DE" sz="2600" b="1" dirty="0"/>
              <a:t> </a:t>
            </a:r>
            <a:r>
              <a:rPr lang="de-DE" b="1" dirty="0"/>
              <a:t>So wie ein Schwarm Geier ein Hinweis darauf ist, dass in der Nähe ein Tierkadaver liegt, sind diese Zeichen der Beweis, dass das Ende nahe ist. 29 Unmittelbar nachdem diese schreckliche Zeit zu Ende ist, wird sich die Sonne verfinstern, der Mond wird nicht mehr leuchten, die Sterne werden vom Himmel stürzen und die Kräfte des Himmels werden erschüttert. 30 Und schließlich wird das Zeichen für das Kommen des Menschensohns am Himmel erscheinen, und unter den Völkern der Erde wird tiefe Trauer herrschen. Sie werden sehen, wie der Menschensohn mit großer Macht und Herrlichkeit auf den Wolken des Himmels kommt</a:t>
            </a:r>
            <a:r>
              <a:rPr lang="de-DE" b="1" dirty="0" smtClean="0"/>
              <a:t>.“</a:t>
            </a:r>
            <a:endParaRPr lang="de-DE" dirty="0"/>
          </a:p>
          <a:p>
            <a:pPr marL="0" indent="0">
              <a:buNone/>
            </a:pPr>
            <a:endParaRPr lang="de-DE" dirty="0"/>
          </a:p>
        </p:txBody>
      </p:sp>
    </p:spTree>
    <p:extLst>
      <p:ext uri="{BB962C8B-B14F-4D97-AF65-F5344CB8AC3E}">
        <p14:creationId xmlns:p14="http://schemas.microsoft.com/office/powerpoint/2010/main" val="21491175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Zusammengefasst:</a:t>
            </a:r>
            <a:endParaRPr lang="de-DE" dirty="0"/>
          </a:p>
          <a:p>
            <a:pPr lvl="0"/>
            <a:r>
              <a:rPr lang="de-DE" dirty="0"/>
              <a:t>Auftreten von Krieg, Hungersnot und Erdbeben </a:t>
            </a:r>
          </a:p>
          <a:p>
            <a:pPr lvl="0"/>
            <a:r>
              <a:rPr lang="de-DE" dirty="0"/>
              <a:t>Die Wiederherstellung Israels</a:t>
            </a:r>
          </a:p>
          <a:p>
            <a:pPr lvl="0"/>
            <a:r>
              <a:rPr lang="de-DE" dirty="0"/>
              <a:t>In jedem Winkel der Erde wird das Evangelium verbreitet</a:t>
            </a:r>
          </a:p>
          <a:p>
            <a:pPr lvl="0"/>
            <a:r>
              <a:rPr lang="de-DE" dirty="0"/>
              <a:t>Liebe der Gläubigen erkaltet und Ungerechtigkeit nimmt überhand</a:t>
            </a:r>
          </a:p>
          <a:p>
            <a:pPr lvl="0"/>
            <a:r>
              <a:rPr lang="de-DE" dirty="0"/>
              <a:t>Falsche Christusse treten auf</a:t>
            </a:r>
          </a:p>
          <a:p>
            <a:pPr marL="0" indent="0">
              <a:buNone/>
            </a:pPr>
            <a:endParaRPr lang="de-DE" dirty="0"/>
          </a:p>
        </p:txBody>
      </p:sp>
    </p:spTree>
    <p:extLst>
      <p:ext uri="{BB962C8B-B14F-4D97-AF65-F5344CB8AC3E}">
        <p14:creationId xmlns:p14="http://schemas.microsoft.com/office/powerpoint/2010/main" val="2719876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6"/>
          <p:cNvPicPr>
            <a:picLocks noGrp="1" noChangeAspect="1"/>
          </p:cNvPicPr>
          <p:nvPr>
            <p:ph idx="1"/>
          </p:nvPr>
        </p:nvPicPr>
        <p:blipFill>
          <a:blip r:embed="rId2"/>
          <a:srcRect t="1150" b="1150"/>
          <a:stretch>
            <a:fillRect/>
          </a:stretch>
        </p:blipFill>
        <p:spPr>
          <a:xfrm>
            <a:off x="-230925" y="0"/>
            <a:ext cx="9750179" cy="6858000"/>
          </a:xfrm>
        </p:spPr>
      </p:pic>
    </p:spTree>
    <p:extLst>
      <p:ext uri="{BB962C8B-B14F-4D97-AF65-F5344CB8AC3E}">
        <p14:creationId xmlns:p14="http://schemas.microsoft.com/office/powerpoint/2010/main" val="2547050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2"/>
          <a:srcRect t="1150" b="1150"/>
          <a:stretch>
            <a:fillRect/>
          </a:stretch>
        </p:blipFill>
        <p:spPr>
          <a:xfrm>
            <a:off x="-230925" y="0"/>
            <a:ext cx="9750179" cy="6858000"/>
          </a:xfrm>
        </p:spPr>
      </p:pic>
      <p:sp>
        <p:nvSpPr>
          <p:cNvPr id="9" name="Titel 1"/>
          <p:cNvSpPr>
            <a:spLocks noGrp="1"/>
          </p:cNvSpPr>
          <p:nvPr>
            <p:ph type="title"/>
          </p:nvPr>
        </p:nvSpPr>
        <p:spPr>
          <a:xfrm>
            <a:off x="457200" y="1467612"/>
            <a:ext cx="8229600" cy="1143000"/>
          </a:xfrm>
        </p:spPr>
        <p:txBody>
          <a:bodyPr>
            <a:normAutofit/>
          </a:bodyPr>
          <a:lstStyle/>
          <a:p>
            <a:r>
              <a:rPr lang="de-DE" sz="5400" b="1" dirty="0" smtClean="0"/>
              <a:t>Jesus kommt wieder!</a:t>
            </a:r>
            <a:endParaRPr lang="de-DE" sz="5400" b="1" dirty="0"/>
          </a:p>
        </p:txBody>
      </p:sp>
    </p:spTree>
    <p:extLst>
      <p:ext uri="{BB962C8B-B14F-4D97-AF65-F5344CB8AC3E}">
        <p14:creationId xmlns:p14="http://schemas.microsoft.com/office/powerpoint/2010/main" val="22114383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Teil 1</a:t>
            </a:r>
            <a:endParaRPr lang="de-DE" dirty="0"/>
          </a:p>
        </p:txBody>
      </p:sp>
      <p:sp>
        <p:nvSpPr>
          <p:cNvPr id="3" name="Inhaltsplatzhalter 2"/>
          <p:cNvSpPr>
            <a:spLocks noGrp="1"/>
          </p:cNvSpPr>
          <p:nvPr>
            <p:ph idx="1"/>
          </p:nvPr>
        </p:nvSpPr>
        <p:spPr/>
        <p:txBody>
          <a:bodyPr/>
          <a:lstStyle/>
          <a:p>
            <a:pPr marL="0" indent="0">
              <a:buNone/>
            </a:pPr>
            <a:r>
              <a:rPr lang="de-DE" b="1" i="1" dirty="0" smtClean="0"/>
              <a:t>Begriffserklärung:</a:t>
            </a:r>
            <a:endParaRPr lang="de-DE" b="1" i="1" dirty="0" smtClean="0"/>
          </a:p>
          <a:p>
            <a:pPr marL="0" indent="0">
              <a:buNone/>
            </a:pPr>
            <a:r>
              <a:rPr lang="de-DE" dirty="0" smtClean="0"/>
              <a:t>„</a:t>
            </a:r>
            <a:r>
              <a:rPr lang="de-DE" i="1" dirty="0"/>
              <a:t>Eschatologie</a:t>
            </a:r>
            <a:r>
              <a:rPr lang="de-DE" dirty="0"/>
              <a:t>“ setzt sich aus zwei griechischen Wörtern „</a:t>
            </a:r>
            <a:r>
              <a:rPr lang="de-DE" i="1" dirty="0" err="1"/>
              <a:t>taés-chata</a:t>
            </a:r>
            <a:r>
              <a:rPr lang="de-DE" dirty="0"/>
              <a:t>“ und „</a:t>
            </a:r>
            <a:r>
              <a:rPr lang="de-DE" i="1" dirty="0" err="1"/>
              <a:t>logos</a:t>
            </a:r>
            <a:r>
              <a:rPr lang="de-DE" dirty="0" smtClean="0"/>
              <a:t>“ zusammen.</a:t>
            </a:r>
          </a:p>
          <a:p>
            <a:pPr marL="0" indent="0">
              <a:buNone/>
            </a:pPr>
            <a:r>
              <a:rPr lang="de-DE" dirty="0" smtClean="0"/>
              <a:t> </a:t>
            </a:r>
            <a:endParaRPr lang="de-DE" dirty="0"/>
          </a:p>
          <a:p>
            <a:pPr marL="0" indent="0">
              <a:buNone/>
            </a:pPr>
            <a:r>
              <a:rPr lang="de-DE" dirty="0" smtClean="0">
                <a:sym typeface="Wingdings"/>
              </a:rPr>
              <a:t> „D</a:t>
            </a:r>
            <a:r>
              <a:rPr lang="de-DE" dirty="0" smtClean="0"/>
              <a:t>ie </a:t>
            </a:r>
            <a:r>
              <a:rPr lang="de-DE" dirty="0"/>
              <a:t>Lehre von den letzten </a:t>
            </a:r>
            <a:r>
              <a:rPr lang="de-DE" dirty="0" smtClean="0"/>
              <a:t>Dingen“</a:t>
            </a:r>
            <a:r>
              <a:rPr lang="de-DE" dirty="0" smtClean="0">
                <a:effectLst/>
              </a:rPr>
              <a:t> </a:t>
            </a:r>
            <a:endParaRPr lang="de-DE" dirty="0"/>
          </a:p>
        </p:txBody>
      </p:sp>
    </p:spTree>
    <p:extLst>
      <p:ext uri="{BB962C8B-B14F-4D97-AF65-F5344CB8AC3E}">
        <p14:creationId xmlns:p14="http://schemas.microsoft.com/office/powerpoint/2010/main" val="5197822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r>
              <a:rPr lang="de-DE" b="1" i="1" dirty="0" smtClean="0"/>
              <a:t>Amillennialismus:</a:t>
            </a:r>
          </a:p>
          <a:p>
            <a:r>
              <a:rPr lang="de-DE" dirty="0" smtClean="0"/>
              <a:t>Christen werden durch die Trübsalzeit  bewahrt</a:t>
            </a:r>
          </a:p>
          <a:p>
            <a:r>
              <a:rPr lang="de-DE" dirty="0" smtClean="0"/>
              <a:t>Wiederkunft + Entrückung = Gleiche Zeit</a:t>
            </a:r>
          </a:p>
          <a:p>
            <a:r>
              <a:rPr lang="de-DE" dirty="0" smtClean="0"/>
              <a:t>Leben derzeit in der Trübsalzeit</a:t>
            </a:r>
          </a:p>
          <a:p>
            <a:endParaRPr lang="de-DE" dirty="0" smtClean="0"/>
          </a:p>
          <a:p>
            <a:endParaRPr lang="de-DE" dirty="0"/>
          </a:p>
        </p:txBody>
      </p:sp>
      <p:pic>
        <p:nvPicPr>
          <p:cNvPr id="4" name="Bild 3"/>
          <p:cNvPicPr>
            <a:picLocks noChangeAspect="1"/>
          </p:cNvPicPr>
          <p:nvPr/>
        </p:nvPicPr>
        <p:blipFill>
          <a:blip r:embed="rId2"/>
          <a:stretch>
            <a:fillRect/>
          </a:stretch>
        </p:blipFill>
        <p:spPr>
          <a:xfrm>
            <a:off x="615801" y="4899783"/>
            <a:ext cx="7966921" cy="1663700"/>
          </a:xfrm>
          <a:prstGeom prst="rect">
            <a:avLst/>
          </a:prstGeom>
        </p:spPr>
      </p:pic>
    </p:spTree>
    <p:extLst>
      <p:ext uri="{BB962C8B-B14F-4D97-AF65-F5344CB8AC3E}">
        <p14:creationId xmlns:p14="http://schemas.microsoft.com/office/powerpoint/2010/main" val="493106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r>
              <a:rPr lang="de-DE" b="1" i="1" dirty="0" smtClean="0"/>
              <a:t>Dispensationalismus:</a:t>
            </a:r>
            <a:endParaRPr lang="de-DE" dirty="0" smtClean="0"/>
          </a:p>
          <a:p>
            <a:r>
              <a:rPr lang="de-DE" dirty="0" smtClean="0"/>
              <a:t>Christen werden zu Beginn der Trübsalzeit  entrückt</a:t>
            </a:r>
          </a:p>
          <a:p>
            <a:r>
              <a:rPr lang="de-DE" dirty="0" smtClean="0"/>
              <a:t>Wiederkunft + Entrückung = Nicht Gleiche Zeit</a:t>
            </a:r>
          </a:p>
          <a:p>
            <a:pPr marL="0" indent="0">
              <a:buNone/>
            </a:pPr>
            <a:endParaRPr lang="de-DE" dirty="0" smtClean="0"/>
          </a:p>
          <a:p>
            <a:endParaRPr lang="de-DE" dirty="0"/>
          </a:p>
        </p:txBody>
      </p:sp>
      <p:pic>
        <p:nvPicPr>
          <p:cNvPr id="4" name="Bild 3"/>
          <p:cNvPicPr>
            <a:picLocks noChangeAspect="1"/>
          </p:cNvPicPr>
          <p:nvPr/>
        </p:nvPicPr>
        <p:blipFill>
          <a:blip r:embed="rId2"/>
          <a:stretch>
            <a:fillRect/>
          </a:stretch>
        </p:blipFill>
        <p:spPr>
          <a:xfrm>
            <a:off x="615801" y="4271609"/>
            <a:ext cx="8070999" cy="1752600"/>
          </a:xfrm>
          <a:prstGeom prst="rect">
            <a:avLst/>
          </a:prstGeom>
        </p:spPr>
      </p:pic>
    </p:spTree>
    <p:extLst>
      <p:ext uri="{BB962C8B-B14F-4D97-AF65-F5344CB8AC3E}">
        <p14:creationId xmlns:p14="http://schemas.microsoft.com/office/powerpoint/2010/main" val="243970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r>
              <a:rPr lang="de-DE" b="1" i="1" dirty="0" smtClean="0"/>
              <a:t>Postmillennialismus:</a:t>
            </a:r>
            <a:endParaRPr lang="de-DE" dirty="0" smtClean="0"/>
          </a:p>
          <a:p>
            <a:r>
              <a:rPr lang="de-DE" dirty="0" smtClean="0"/>
              <a:t>Wiederkunft + Entrückung = Gleiche Zeit Nach 1.000 Jährigen Reich</a:t>
            </a:r>
          </a:p>
          <a:p>
            <a:r>
              <a:rPr lang="de-DE" dirty="0" smtClean="0"/>
              <a:t>Davor wird ganze Welt durch das Evangeliums christianisiert.</a:t>
            </a:r>
            <a:r>
              <a:rPr lang="de-DE" dirty="0" smtClean="0">
                <a:effectLst/>
              </a:rPr>
              <a:t> </a:t>
            </a:r>
            <a:endParaRPr lang="de-DE" dirty="0" smtClean="0"/>
          </a:p>
          <a:p>
            <a:pPr marL="0" indent="0">
              <a:buNone/>
            </a:pPr>
            <a:endParaRPr lang="de-DE" dirty="0" smtClean="0"/>
          </a:p>
          <a:p>
            <a:endParaRPr lang="de-DE" dirty="0"/>
          </a:p>
        </p:txBody>
      </p:sp>
      <p:pic>
        <p:nvPicPr>
          <p:cNvPr id="4" name="Bild 3"/>
          <p:cNvPicPr>
            <a:picLocks noChangeAspect="1"/>
          </p:cNvPicPr>
          <p:nvPr/>
        </p:nvPicPr>
        <p:blipFill>
          <a:blip r:embed="rId2"/>
          <a:stretch>
            <a:fillRect/>
          </a:stretch>
        </p:blipFill>
        <p:spPr>
          <a:xfrm>
            <a:off x="590142" y="4464034"/>
            <a:ext cx="8096658" cy="2022611"/>
          </a:xfrm>
          <a:prstGeom prst="rect">
            <a:avLst/>
          </a:prstGeom>
        </p:spPr>
      </p:pic>
    </p:spTree>
    <p:extLst>
      <p:ext uri="{BB962C8B-B14F-4D97-AF65-F5344CB8AC3E}">
        <p14:creationId xmlns:p14="http://schemas.microsoft.com/office/powerpoint/2010/main" val="3042263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r>
              <a:rPr lang="de-DE" b="1" i="1" dirty="0" smtClean="0"/>
              <a:t>Prämillennialismus:</a:t>
            </a:r>
            <a:endParaRPr lang="de-DE" dirty="0" smtClean="0"/>
          </a:p>
          <a:p>
            <a:r>
              <a:rPr lang="de-DE" dirty="0" smtClean="0"/>
              <a:t>Über die </a:t>
            </a:r>
            <a:r>
              <a:rPr lang="de-DE" dirty="0" smtClean="0"/>
              <a:t>Entrückung uneinig</a:t>
            </a:r>
          </a:p>
          <a:p>
            <a:r>
              <a:rPr lang="de-DE" dirty="0" smtClean="0"/>
              <a:t>Jesus hat bei ersten Wiederkunft Herrschaft aufgebaut, bei zweiten Wiederkunft wird er sie </a:t>
            </a:r>
            <a:r>
              <a:rPr lang="de-DE" dirty="0"/>
              <a:t>v</a:t>
            </a:r>
            <a:r>
              <a:rPr lang="de-DE" dirty="0" smtClean="0"/>
              <a:t>ollenden </a:t>
            </a:r>
            <a:r>
              <a:rPr lang="de-DE" dirty="0" smtClean="0">
                <a:effectLst/>
              </a:rPr>
              <a:t> </a:t>
            </a:r>
            <a:endParaRPr lang="de-DE" dirty="0" smtClean="0"/>
          </a:p>
          <a:p>
            <a:pPr marL="0" indent="0">
              <a:buNone/>
            </a:pPr>
            <a:endParaRPr lang="de-DE" dirty="0" smtClean="0"/>
          </a:p>
          <a:p>
            <a:endParaRPr lang="de-DE" dirty="0"/>
          </a:p>
        </p:txBody>
      </p:sp>
      <p:pic>
        <p:nvPicPr>
          <p:cNvPr id="4" name="Bild 3"/>
          <p:cNvPicPr>
            <a:picLocks noChangeAspect="1"/>
          </p:cNvPicPr>
          <p:nvPr/>
        </p:nvPicPr>
        <p:blipFill>
          <a:blip r:embed="rId2"/>
          <a:stretch>
            <a:fillRect/>
          </a:stretch>
        </p:blipFill>
        <p:spPr>
          <a:xfrm>
            <a:off x="692777" y="4475162"/>
            <a:ext cx="7864288" cy="1759091"/>
          </a:xfrm>
          <a:prstGeom prst="rect">
            <a:avLst/>
          </a:prstGeom>
        </p:spPr>
      </p:pic>
    </p:spTree>
    <p:extLst>
      <p:ext uri="{BB962C8B-B14F-4D97-AF65-F5344CB8AC3E}">
        <p14:creationId xmlns:p14="http://schemas.microsoft.com/office/powerpoint/2010/main" val="3624127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0" y="0"/>
            <a:ext cx="9144000" cy="1663700"/>
          </a:xfrm>
          <a:prstGeom prst="rect">
            <a:avLst/>
          </a:prstGeom>
        </p:spPr>
      </p:pic>
      <p:pic>
        <p:nvPicPr>
          <p:cNvPr id="5" name="Bild 4"/>
          <p:cNvPicPr>
            <a:picLocks noChangeAspect="1"/>
          </p:cNvPicPr>
          <p:nvPr/>
        </p:nvPicPr>
        <p:blipFill>
          <a:blip r:embed="rId3"/>
          <a:stretch>
            <a:fillRect/>
          </a:stretch>
        </p:blipFill>
        <p:spPr>
          <a:xfrm>
            <a:off x="1" y="1663700"/>
            <a:ext cx="9143999" cy="1569268"/>
          </a:xfrm>
          <a:prstGeom prst="rect">
            <a:avLst/>
          </a:prstGeom>
        </p:spPr>
      </p:pic>
      <p:pic>
        <p:nvPicPr>
          <p:cNvPr id="6" name="Bild 5"/>
          <p:cNvPicPr>
            <a:picLocks noChangeAspect="1"/>
          </p:cNvPicPr>
          <p:nvPr/>
        </p:nvPicPr>
        <p:blipFill>
          <a:blip r:embed="rId4"/>
          <a:stretch>
            <a:fillRect/>
          </a:stretch>
        </p:blipFill>
        <p:spPr>
          <a:xfrm>
            <a:off x="0" y="3232968"/>
            <a:ext cx="9144000" cy="1821531"/>
          </a:xfrm>
          <a:prstGeom prst="rect">
            <a:avLst/>
          </a:prstGeom>
        </p:spPr>
      </p:pic>
      <p:pic>
        <p:nvPicPr>
          <p:cNvPr id="7" name="Bild 6"/>
          <p:cNvPicPr>
            <a:picLocks noChangeAspect="1"/>
          </p:cNvPicPr>
          <p:nvPr/>
        </p:nvPicPr>
        <p:blipFill>
          <a:blip r:embed="rId5"/>
          <a:stretch>
            <a:fillRect/>
          </a:stretch>
        </p:blipFill>
        <p:spPr>
          <a:xfrm>
            <a:off x="2" y="5054499"/>
            <a:ext cx="9143998" cy="1803501"/>
          </a:xfrm>
          <a:prstGeom prst="rect">
            <a:avLst/>
          </a:prstGeom>
        </p:spPr>
      </p:pic>
    </p:spTree>
    <p:extLst>
      <p:ext uri="{BB962C8B-B14F-4D97-AF65-F5344CB8AC3E}">
        <p14:creationId xmlns:p14="http://schemas.microsoft.com/office/powerpoint/2010/main" val="7526158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2"/>
          <a:stretch>
            <a:fillRect/>
          </a:stretch>
        </p:blipFill>
        <p:spPr>
          <a:xfrm>
            <a:off x="0" y="153932"/>
            <a:ext cx="9144000" cy="6580602"/>
          </a:xfrm>
          <a:prstGeom prst="rect">
            <a:avLst/>
          </a:prstGeom>
        </p:spPr>
      </p:pic>
      <p:sp>
        <p:nvSpPr>
          <p:cNvPr id="2" name="Titel 1"/>
          <p:cNvSpPr>
            <a:spLocks noGrp="1"/>
          </p:cNvSpPr>
          <p:nvPr>
            <p:ph type="title"/>
          </p:nvPr>
        </p:nvSpPr>
        <p:spPr/>
        <p:txBody>
          <a:bodyPr/>
          <a:lstStyle/>
          <a:p>
            <a:r>
              <a:rPr lang="de-DE" dirty="0" smtClean="0"/>
              <a:t>Teil 2</a:t>
            </a:r>
            <a:endParaRPr lang="de-DE" dirty="0"/>
          </a:p>
        </p:txBody>
      </p:sp>
    </p:spTree>
    <p:extLst>
      <p:ext uri="{BB962C8B-B14F-4D97-AF65-F5344CB8AC3E}">
        <p14:creationId xmlns:p14="http://schemas.microsoft.com/office/powerpoint/2010/main" val="4119569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220</Words>
  <Application>Microsoft Macintosh PowerPoint</Application>
  <PresentationFormat>Bildschirmpräsentation (4:3)</PresentationFormat>
  <Paragraphs>50</Paragraphs>
  <Slides>23</Slides>
  <Notes>0</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Office-Design</vt:lpstr>
      <vt:lpstr>PowerPoint-Präsentation</vt:lpstr>
      <vt:lpstr>Offenbarung – Doch nur ein Buch mit sieben Siegeln?</vt:lpstr>
      <vt:lpstr>Teil 1</vt:lpstr>
      <vt:lpstr>PowerPoint-Präsentation</vt:lpstr>
      <vt:lpstr>PowerPoint-Präsentation</vt:lpstr>
      <vt:lpstr>PowerPoint-Präsentation</vt:lpstr>
      <vt:lpstr>PowerPoint-Präsentation</vt:lpstr>
      <vt:lpstr>PowerPoint-Präsentation</vt:lpstr>
      <vt:lpstr>Teil 2</vt:lpstr>
      <vt:lpstr>Teil 2</vt:lpstr>
      <vt:lpstr>PowerPoint-Präsentation</vt:lpstr>
      <vt:lpstr>Teil 2</vt:lpstr>
      <vt:lpstr>Teil 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Jesus kommt wieder!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Joachim Reinbold</dc:creator>
  <cp:lastModifiedBy>Joachim Reinbold</cp:lastModifiedBy>
  <cp:revision>20</cp:revision>
  <dcterms:created xsi:type="dcterms:W3CDTF">2020-09-18T10:15:07Z</dcterms:created>
  <dcterms:modified xsi:type="dcterms:W3CDTF">2020-09-18T15:56:36Z</dcterms:modified>
</cp:coreProperties>
</file>